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metadata" ContentType="application/binary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custom-properties" Target="docProps/custom.xml"/><Relationship Id="rId2" Type="http://schemas.openxmlformats.org/officeDocument/2006/relationships/officeDocument" Target="ppt/presentation.xml"/><Relationship Id="rId1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  <p:sldMasterId id="2147483660" r:id="rId4"/>
    <p:sldMasterId id="2147483670" r:id="rId5"/>
    <p:sldMasterId id="214748367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y="6858000" cx="12192000"/>
  <p:notesSz cx="6858000" cy="9144000"/>
  <p:embeddedFontLst>
    <p:embeddedFont>
      <p:font typeface="Roboto"/>
      <p:regular r:id="rId17"/>
      <p:bold r:id="rId18"/>
      <p:italic r:id="rId19"/>
      <p:boldItalic r:id="rId20"/>
    </p:embeddedFont>
    <p:embeddedFont>
      <p:font typeface="Montserrat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5" roundtripDataSignature="AMtx7mjyhdcZCj9jyRXxmWLI0Vonz65/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font" Target="fonts/Roboto-bold.fntdata"/><Relationship Id="rId26" Type="http://schemas.openxmlformats.org/officeDocument/2006/relationships/customXml" Target="../customXml/item1.xml"/><Relationship Id="rId3" Type="http://schemas.openxmlformats.org/officeDocument/2006/relationships/slideMaster" Target="slideMasters/slideMaster1.xml"/><Relationship Id="rId21" Type="http://schemas.openxmlformats.org/officeDocument/2006/relationships/font" Target="fonts/Montserrat-regular.fntdata"/><Relationship Id="rId7" Type="http://schemas.openxmlformats.org/officeDocument/2006/relationships/notesMaster" Target="notesMasters/notesMaster1.xml"/><Relationship Id="rId25" Type="http://customschemas.google.com/relationships/presentationmetadata" Target="metadata"/><Relationship Id="rId12" Type="http://schemas.openxmlformats.org/officeDocument/2006/relationships/slide" Target="slides/slide5.xml"/><Relationship Id="rId17" Type="http://schemas.openxmlformats.org/officeDocument/2006/relationships/font" Target="fonts/Roboto-regular.fntdata"/><Relationship Id="rId2" Type="http://schemas.openxmlformats.org/officeDocument/2006/relationships/presProps" Target="presProps.xml"/><Relationship Id="rId20" Type="http://schemas.openxmlformats.org/officeDocument/2006/relationships/font" Target="fonts/Roboto-boldItalic.fntdata"/><Relationship Id="rId16" Type="http://schemas.openxmlformats.org/officeDocument/2006/relationships/slide" Target="slides/slide9.xml"/><Relationship Id="rId1" Type="http://schemas.openxmlformats.org/officeDocument/2006/relationships/theme" Target="theme/theme1.xml"/><Relationship Id="rId6" Type="http://schemas.openxmlformats.org/officeDocument/2006/relationships/slideMaster" Target="slideMasters/slideMaster4.xml"/><Relationship Id="rId24" Type="http://schemas.openxmlformats.org/officeDocument/2006/relationships/font" Target="fonts/Montserrat-boldItalic.fntdata"/><Relationship Id="rId11" Type="http://schemas.openxmlformats.org/officeDocument/2006/relationships/slide" Target="slides/slide4.xml"/><Relationship Id="rId5" Type="http://schemas.openxmlformats.org/officeDocument/2006/relationships/slideMaster" Target="slideMasters/slideMaster3.xml"/><Relationship Id="rId23" Type="http://schemas.openxmlformats.org/officeDocument/2006/relationships/font" Target="fonts/Montserrat-italic.fntdata"/><Relationship Id="rId15" Type="http://schemas.openxmlformats.org/officeDocument/2006/relationships/slide" Target="slides/slide8.xml"/><Relationship Id="rId28" Type="http://schemas.openxmlformats.org/officeDocument/2006/relationships/customXml" Target="../customXml/item3.xml"/><Relationship Id="rId10" Type="http://schemas.openxmlformats.org/officeDocument/2006/relationships/slide" Target="slides/slide3.xml"/><Relationship Id="rId19" Type="http://schemas.openxmlformats.org/officeDocument/2006/relationships/font" Target="fonts/Roboto-italic.fntdata"/><Relationship Id="rId4" Type="http://schemas.openxmlformats.org/officeDocument/2006/relationships/slideMaster" Target="slideMasters/slideMaster2.xml"/><Relationship Id="rId9" Type="http://schemas.openxmlformats.org/officeDocument/2006/relationships/slide" Target="slides/slide2.xml"/><Relationship Id="rId22" Type="http://schemas.openxmlformats.org/officeDocument/2006/relationships/font" Target="fonts/Montserrat-bold.fntdata"/><Relationship Id="rId14" Type="http://schemas.openxmlformats.org/officeDocument/2006/relationships/slide" Target="slides/slide7.xml"/><Relationship Id="rId27" Type="http://schemas.openxmlformats.org/officeDocument/2006/relationships/customXml" Target="../customXml/item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8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If students have completed homework investigation they should have an idea on what the device is and how it works</a:t>
            </a:r>
            <a:endParaRPr/>
          </a:p>
        </p:txBody>
      </p:sp>
      <p:sp>
        <p:nvSpPr>
          <p:cNvPr id="537" name="Google Shape;537;p2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7" name="Google Shape;56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546C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-US">
                <a:solidFill>
                  <a:srgbClr val="000000"/>
                </a:solidFill>
              </a:rPr>
              <a:t># Import necessary modules from the MicroPython library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from machine import Pin, I2C, ADC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from ssd1306 import SSD1306_I2C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from time import sleep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This line imports the required modules for working with the Raspberry Pi Pico's hardware. It imports classes for general-purpose input/output (GPIO) pins (`Pin`), Inter-Integrated Circuit (I2C) communication (`I2C`), Analog-to-Digital Conversion (`ADC`), and an SSD1306 OLED display driver (`SSD1306_I2C`). Additionally, it imports the `sleep` function from the `time` module for introducing delays in the program.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# Set up I2C for communication with the OLED display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i2c = I2C(0, sda=Pin(0), scl=Pin(1), freq=400000)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oled = SSD1306_I2C(128, 64, i2c)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oled.fill(0)  # Clear the OLED display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Here, an I2C object (`i2c`) is created with specified GPIO pins for the data (SDA) and clock (SCL) lines. Then, an OLED display object (`oled`) is initialized with a resolution of 128x64 pixels using the SSD1306_I2C driver. The `fill(0)` method is used to clear the OLED display by setting all pixels to black (0).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# Set up ADC (Analog-to-Digital Converter) for reading values from potentiometers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x_adc = ADC(0)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y_adc = ADC(1)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Two ADC objects (`x_adc` and `y_adc`) are created to read analog values from two different channels (0 and 1). These channels are typically associated with physical pins on the Raspberry Pi Pico.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# Initialize variables to store the last cursor position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last_x_cursor = 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last_y_cursor = 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Variables `last_x_cursor` and `last_y_cursor` are initialized to store the previous cursor positions.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# Set up a button (button_left) to clear the OLED screen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button_left = Pin(14, Pin.IN, Pin.PULL_DOWN)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A button is configured using GPIO pin 14 (`Pin(14)`) as an input (`Pin.IN`) with a pull-down resistor enabled (`Pin.PULL_DOWN`). This means that when the button is not pressed, the pin is pulled down to a logical low state.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# Function to map a value from one range to another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def convert(x, in_min, in_max, out_min, out_max):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    return (x - in_min) * (out_max - out_min) // (in_max - in_min) + out_min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This function (`convert`) takes a value `x` and maps it from the range `[in_min, in_max]` to the range `[out_min, out_max]`. It is used to map analog readings to cursor positions on the OLED display.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# Display "Etch a Sketch" at the top of the OLED screen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oled.text("Etch a Sketch", 0, 0)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The text "Etch a Sketch" is displayed at the top-left corner of the OLED display.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`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# Main loop to continuously read values from potentiometers and update the OLED display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while True: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    # Read analog values from potentiometers and map them to cursor positions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    x_cursor = convert(x_adc.read_u16(), 0, 65535, 125, 3)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    y_cursor = convert(y_adc.read_u16(), 0, 65535, 62, 2)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   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    print(y_cursor, x_cursor)  # Print cursor positions (for debugging)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    # Remove cursor shake: adjust as needed to smooth lines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    if abs(x_cursor - last_x_cursor) &lt; 2: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        x_cursor = last_x_cursor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    if abs(y_cursor - last_y_cursor) &lt; 2: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        y_cursor = last_y_cursor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    # Create a dot at each cursor position on the OLED display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    oled.text(".", x_cursor, y_cursor)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    oled.show()  # Update the OLED display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    # Small sleep to allow for screen refresh (adjust as needed)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    sleep(0.001)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    # Keep track of the cursor's last position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    last_x_cursor = x_cursor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    last_y_cursor = y_cursor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    # Check if the button is pressed to clear the screen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    if button_left.value() == 1: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        oled.fill(0)  # Clear the OLED display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        oled.show()   # Update the OLED display to reflect the clearing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```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000000"/>
                </a:solidFill>
              </a:rPr>
              <a:t>The main loop continuously reads analog values from the potentiometers, maps these values to cursor positions, and displays a dot at each position on the OLED display. It includes a mechanism to reduce cursor shake and a small delay for screen refresh. The loop also checks if the button is pressed to clear the OLED display if needed. The loop runs indefinitely (`while True`).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00546C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8" name="Google Shape;568;p7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9" name="Google Shape;569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8" name="Google Shape;578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5:notes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0" name="Google Shape;580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c592bb6922_0_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c592bb6922_0_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9" name="Google Shape;589;g2c592bb6922_0_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9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8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5.jpg"/><Relationship Id="rId3" Type="http://schemas.openxmlformats.org/officeDocument/2006/relationships/image" Target="../media/image1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9.jpg"/><Relationship Id="rId3" Type="http://schemas.openxmlformats.org/officeDocument/2006/relationships/image" Target="../media/image1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0.jpg"/><Relationship Id="rId3" Type="http://schemas.openxmlformats.org/officeDocument/2006/relationships/image" Target="../media/image1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7.jpg"/><Relationship Id="rId3" Type="http://schemas.openxmlformats.org/officeDocument/2006/relationships/image" Target="../media/image1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5.jpg"/><Relationship Id="rId3" Type="http://schemas.openxmlformats.org/officeDocument/2006/relationships/image" Target="../media/image1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9.jpg"/><Relationship Id="rId3" Type="http://schemas.openxmlformats.org/officeDocument/2006/relationships/image" Target="../media/image1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0.jpg"/><Relationship Id="rId3" Type="http://schemas.openxmlformats.org/officeDocument/2006/relationships/image" Target="../media/image1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1.jpg"/><Relationship Id="rId3" Type="http://schemas.openxmlformats.org/officeDocument/2006/relationships/image" Target="../media/image1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6.jpg"/><Relationship Id="rId3" Type="http://schemas.openxmlformats.org/officeDocument/2006/relationships/image" Target="../media/image1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3.jpg"/><Relationship Id="rId3" Type="http://schemas.openxmlformats.org/officeDocument/2006/relationships/image" Target="../media/image1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4.jpg"/><Relationship Id="rId3" Type="http://schemas.openxmlformats.org/officeDocument/2006/relationships/image" Target="../media/image1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3.jpg"/><Relationship Id="rId3" Type="http://schemas.openxmlformats.org/officeDocument/2006/relationships/image" Target="../media/image1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4.jpg"/><Relationship Id="rId3" Type="http://schemas.openxmlformats.org/officeDocument/2006/relationships/image" Target="../media/image1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4.jpg"/><Relationship Id="rId3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6.jpg"/><Relationship Id="rId3" Type="http://schemas.openxmlformats.org/officeDocument/2006/relationships/image" Target="../media/image1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4.jpg"/><Relationship Id="rId3" Type="http://schemas.openxmlformats.org/officeDocument/2006/relationships/image" Target="../media/image1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8.jpg"/><Relationship Id="rId3" Type="http://schemas.openxmlformats.org/officeDocument/2006/relationships/image" Target="../media/image1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2.jpg"/><Relationship Id="rId3" Type="http://schemas.openxmlformats.org/officeDocument/2006/relationships/image" Target="../media/image11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1.png"/><Relationship Id="rId3" Type="http://schemas.openxmlformats.org/officeDocument/2006/relationships/image" Target="../media/image1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2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.png"/><Relationship Id="rId3" Type="http://schemas.openxmlformats.org/officeDocument/2006/relationships/image" Target="../media/image1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.png"/><Relationship Id="rId3" Type="http://schemas.openxmlformats.org/officeDocument/2006/relationships/image" Target="../media/image1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.png"/><Relationship Id="rId3" Type="http://schemas.openxmlformats.org/officeDocument/2006/relationships/image" Target="../media/image1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5.png"/><Relationship Id="rId3" Type="http://schemas.openxmlformats.org/officeDocument/2006/relationships/image" Target="../media/image1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2.png"/><Relationship Id="rId3" Type="http://schemas.openxmlformats.org/officeDocument/2006/relationships/image" Target="../media/image11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1.png"/><Relationship Id="rId3" Type="http://schemas.openxmlformats.org/officeDocument/2006/relationships/image" Target="../media/image26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.png"/><Relationship Id="rId3" Type="http://schemas.openxmlformats.org/officeDocument/2006/relationships/image" Target="../media/image11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.png"/><Relationship Id="rId3" Type="http://schemas.openxmlformats.org/officeDocument/2006/relationships/image" Target="../media/image1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.png"/><Relationship Id="rId3" Type="http://schemas.openxmlformats.org/officeDocument/2006/relationships/image" Target="../media/image1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.png"/><Relationship Id="rId3" Type="http://schemas.openxmlformats.org/officeDocument/2006/relationships/image" Target="../media/image1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.png"/><Relationship Id="rId3" Type="http://schemas.openxmlformats.org/officeDocument/2006/relationships/image" Target="../media/image1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.png"/><Relationship Id="rId3" Type="http://schemas.openxmlformats.org/officeDocument/2006/relationships/image" Target="../media/image1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.png"/><Relationship Id="rId3" Type="http://schemas.openxmlformats.org/officeDocument/2006/relationships/image" Target="../media/image11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.png"/><Relationship Id="rId3" Type="http://schemas.openxmlformats.org/officeDocument/2006/relationships/image" Target="../media/image11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18.png"/><Relationship Id="rId3" Type="http://schemas.openxmlformats.org/officeDocument/2006/relationships/image" Target="../media/image11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.png"/><Relationship Id="rId3" Type="http://schemas.openxmlformats.org/officeDocument/2006/relationships/image" Target="../media/image11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2.png"/><Relationship Id="rId3" Type="http://schemas.openxmlformats.org/officeDocument/2006/relationships/image" Target="../media/image11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0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Main Title - Dark Blue 2">
  <p:cSld name="2_Main Title - Dark Blue 2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oogle Shape;14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-3313"/>
            <a:ext cx="12191999" cy="686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10"/>
          <p:cNvSpPr txBox="1"/>
          <p:nvPr>
            <p:ph idx="1" type="body"/>
          </p:nvPr>
        </p:nvSpPr>
        <p:spPr>
          <a:xfrm>
            <a:off x="7157921" y="5776913"/>
            <a:ext cx="3467713" cy="738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17500" lvl="0" marL="457200" marR="0" rtl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048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•"/>
              <a:defRPr b="0" i="0" sz="11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10"/>
          <p:cNvSpPr txBox="1"/>
          <p:nvPr>
            <p:ph idx="2" type="body"/>
          </p:nvPr>
        </p:nvSpPr>
        <p:spPr>
          <a:xfrm>
            <a:off x="855477" y="2147941"/>
            <a:ext cx="8277307" cy="18167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Arial"/>
              <a:buNone/>
              <a:defRPr b="1" i="0" sz="4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10"/>
          <p:cNvSpPr txBox="1"/>
          <p:nvPr>
            <p:ph idx="3" type="body"/>
          </p:nvPr>
        </p:nvSpPr>
        <p:spPr>
          <a:xfrm>
            <a:off x="855477" y="4192125"/>
            <a:ext cx="8277307" cy="1103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8" name="Google Shape;18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5478" y="476792"/>
            <a:ext cx="2566333" cy="626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o">
  <p:cSld name="Video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 txBox="1"/>
          <p:nvPr>
            <p:ph type="title"/>
          </p:nvPr>
        </p:nvSpPr>
        <p:spPr>
          <a:xfrm>
            <a:off x="838200" y="365126"/>
            <a:ext cx="10515600" cy="593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1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8" name="Google Shape;68;p19"/>
          <p:cNvSpPr txBox="1"/>
          <p:nvPr>
            <p:ph idx="12" type="sldNum"/>
          </p:nvPr>
        </p:nvSpPr>
        <p:spPr>
          <a:xfrm>
            <a:off x="11552262" y="6335492"/>
            <a:ext cx="4263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" name="Google Shape;69;p19"/>
          <p:cNvSpPr txBox="1"/>
          <p:nvPr>
            <p:ph idx="11" type="ftr"/>
          </p:nvPr>
        </p:nvSpPr>
        <p:spPr>
          <a:xfrm>
            <a:off x="7239000" y="633549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9"/>
          <p:cNvSpPr/>
          <p:nvPr>
            <p:ph idx="2" type="media"/>
          </p:nvPr>
        </p:nvSpPr>
        <p:spPr>
          <a:xfrm>
            <a:off x="838200" y="1319267"/>
            <a:ext cx="10515600" cy="46688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hotograph">
  <p:cSld name="Photograph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0"/>
          <p:cNvSpPr txBox="1"/>
          <p:nvPr>
            <p:ph type="title"/>
          </p:nvPr>
        </p:nvSpPr>
        <p:spPr>
          <a:xfrm>
            <a:off x="838200" y="365126"/>
            <a:ext cx="10515600" cy="593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1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3" name="Google Shape;73;p20"/>
          <p:cNvSpPr txBox="1"/>
          <p:nvPr>
            <p:ph idx="12" type="sldNum"/>
          </p:nvPr>
        </p:nvSpPr>
        <p:spPr>
          <a:xfrm>
            <a:off x="11552262" y="6335492"/>
            <a:ext cx="4263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" name="Google Shape;74;p20"/>
          <p:cNvSpPr txBox="1"/>
          <p:nvPr>
            <p:ph idx="11" type="ftr"/>
          </p:nvPr>
        </p:nvSpPr>
        <p:spPr>
          <a:xfrm>
            <a:off x="7239000" y="633549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" name="Google Shape;75;p20"/>
          <p:cNvSpPr/>
          <p:nvPr>
            <p:ph idx="2" type="pic"/>
          </p:nvPr>
        </p:nvSpPr>
        <p:spPr>
          <a:xfrm>
            <a:off x="838200" y="1319253"/>
            <a:ext cx="10515600" cy="484346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ection Divider White (Small)">
  <p:cSld name="3_Section Divider White (Small)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2"/>
          <p:cNvSpPr/>
          <p:nvPr/>
        </p:nvSpPr>
        <p:spPr>
          <a:xfrm>
            <a:off x="0" y="0"/>
            <a:ext cx="514449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2" name="Google Shape;82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-3313"/>
            <a:ext cx="12191998" cy="6864625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2"/>
          <p:cNvSpPr txBox="1"/>
          <p:nvPr>
            <p:ph type="title"/>
          </p:nvPr>
        </p:nvSpPr>
        <p:spPr>
          <a:xfrm>
            <a:off x="838199" y="365125"/>
            <a:ext cx="3932584" cy="56858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"/>
              <a:buNone/>
              <a:defRPr b="1" i="0" sz="3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4" name="Google Shape;84;p22"/>
          <p:cNvSpPr txBox="1"/>
          <p:nvPr>
            <p:ph idx="11" type="ftr"/>
          </p:nvPr>
        </p:nvSpPr>
        <p:spPr>
          <a:xfrm>
            <a:off x="7239000" y="633549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22"/>
          <p:cNvSpPr txBox="1"/>
          <p:nvPr>
            <p:ph idx="12" type="sldNum"/>
          </p:nvPr>
        </p:nvSpPr>
        <p:spPr>
          <a:xfrm>
            <a:off x="11552262" y="6335492"/>
            <a:ext cx="4263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86" name="Google Shape;8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362" y="6227581"/>
            <a:ext cx="922091" cy="496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ection Divider White (Small)">
  <p:cSld name="2_Section Divider White (Small)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-3313"/>
            <a:ext cx="12191999" cy="686462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23"/>
          <p:cNvSpPr/>
          <p:nvPr/>
        </p:nvSpPr>
        <p:spPr>
          <a:xfrm>
            <a:off x="1" y="0"/>
            <a:ext cx="514449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23"/>
          <p:cNvSpPr txBox="1"/>
          <p:nvPr>
            <p:ph type="title"/>
          </p:nvPr>
        </p:nvSpPr>
        <p:spPr>
          <a:xfrm>
            <a:off x="838199" y="365125"/>
            <a:ext cx="3932584" cy="56858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1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1" name="Google Shape;91;p23"/>
          <p:cNvSpPr txBox="1"/>
          <p:nvPr>
            <p:ph idx="11" type="ftr"/>
          </p:nvPr>
        </p:nvSpPr>
        <p:spPr>
          <a:xfrm>
            <a:off x="7239000" y="633549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3"/>
          <p:cNvSpPr txBox="1"/>
          <p:nvPr>
            <p:ph idx="12" type="sldNum"/>
          </p:nvPr>
        </p:nvSpPr>
        <p:spPr>
          <a:xfrm>
            <a:off x="11552262" y="6335492"/>
            <a:ext cx="4263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close up of a logo&#10;&#10;Description automatically generated" id="93" name="Google Shape;9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361" y="6227581"/>
            <a:ext cx="922093" cy="496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White (Small)">
  <p:cSld name="Section Divider White (Small)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-3313"/>
            <a:ext cx="12191999" cy="686462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24"/>
          <p:cNvSpPr/>
          <p:nvPr/>
        </p:nvSpPr>
        <p:spPr>
          <a:xfrm>
            <a:off x="1" y="0"/>
            <a:ext cx="514449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24"/>
          <p:cNvSpPr txBox="1"/>
          <p:nvPr>
            <p:ph type="title"/>
          </p:nvPr>
        </p:nvSpPr>
        <p:spPr>
          <a:xfrm>
            <a:off x="838199" y="365125"/>
            <a:ext cx="3932584" cy="56858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1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8" name="Google Shape;98;p24"/>
          <p:cNvSpPr txBox="1"/>
          <p:nvPr>
            <p:ph idx="11" type="ftr"/>
          </p:nvPr>
        </p:nvSpPr>
        <p:spPr>
          <a:xfrm>
            <a:off x="7239000" y="633549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11552262" y="6335492"/>
            <a:ext cx="4263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descr="A close up of a logo&#10;&#10;Description automatically generated" id="100" name="Google Shape;10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361" y="6227581"/>
            <a:ext cx="922093" cy="496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Divider White (Small)">
  <p:cSld name="1_Section Divider White (Small)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-3313"/>
            <a:ext cx="12191999" cy="686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5"/>
          <p:cNvSpPr/>
          <p:nvPr/>
        </p:nvSpPr>
        <p:spPr>
          <a:xfrm>
            <a:off x="1" y="0"/>
            <a:ext cx="5144494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25"/>
          <p:cNvSpPr txBox="1"/>
          <p:nvPr>
            <p:ph type="title"/>
          </p:nvPr>
        </p:nvSpPr>
        <p:spPr>
          <a:xfrm>
            <a:off x="838199" y="365125"/>
            <a:ext cx="3932584" cy="568581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1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05" name="Google Shape;105;p25"/>
          <p:cNvSpPr txBox="1"/>
          <p:nvPr>
            <p:ph idx="12" type="sldNum"/>
          </p:nvPr>
        </p:nvSpPr>
        <p:spPr>
          <a:xfrm>
            <a:off x="11552262" y="6335492"/>
            <a:ext cx="4263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" name="Google Shape;106;p25"/>
          <p:cNvSpPr txBox="1"/>
          <p:nvPr>
            <p:ph idx="11" type="ftr"/>
          </p:nvPr>
        </p:nvSpPr>
        <p:spPr>
          <a:xfrm>
            <a:off x="7239000" y="633549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descr="A close up of a logo&#10;&#10;Description automatically generated" id="107" name="Google Shape;107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361" y="6227581"/>
            <a:ext cx="922093" cy="496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Divider -Full Dark Blue">
  <p:cSld name="Section Divider -Full Dark Blue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109" name="Google Shape;109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-3313"/>
            <a:ext cx="12192000" cy="686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6"/>
          <p:cNvSpPr txBox="1"/>
          <p:nvPr>
            <p:ph type="title"/>
          </p:nvPr>
        </p:nvSpPr>
        <p:spPr>
          <a:xfrm>
            <a:off x="838200" y="365125"/>
            <a:ext cx="10515600" cy="5773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"/>
              <a:buNone/>
              <a:defRPr b="1" i="0" sz="3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1" name="Google Shape;111;p26"/>
          <p:cNvSpPr txBox="1"/>
          <p:nvPr>
            <p:ph idx="11" type="ftr"/>
          </p:nvPr>
        </p:nvSpPr>
        <p:spPr>
          <a:xfrm>
            <a:off x="7239000" y="633549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6"/>
          <p:cNvSpPr txBox="1"/>
          <p:nvPr>
            <p:ph idx="12" type="sldNum"/>
          </p:nvPr>
        </p:nvSpPr>
        <p:spPr>
          <a:xfrm>
            <a:off x="11552262" y="6335492"/>
            <a:ext cx="4263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3" name="Google Shape;11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362" y="6227581"/>
            <a:ext cx="922091" cy="496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Divider -Full Red">
  <p:cSld name="1_Section Divider -Full Red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-3313"/>
            <a:ext cx="12191999" cy="686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7"/>
          <p:cNvSpPr txBox="1"/>
          <p:nvPr>
            <p:ph type="title"/>
          </p:nvPr>
        </p:nvSpPr>
        <p:spPr>
          <a:xfrm>
            <a:off x="838200" y="365125"/>
            <a:ext cx="10515600" cy="5773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"/>
              <a:buNone/>
              <a:defRPr b="1" i="0" sz="3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7" name="Google Shape;117;p27"/>
          <p:cNvSpPr txBox="1"/>
          <p:nvPr>
            <p:ph idx="11" type="ftr"/>
          </p:nvPr>
        </p:nvSpPr>
        <p:spPr>
          <a:xfrm>
            <a:off x="7239000" y="633549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7"/>
          <p:cNvSpPr txBox="1"/>
          <p:nvPr>
            <p:ph idx="12" type="sldNum"/>
          </p:nvPr>
        </p:nvSpPr>
        <p:spPr>
          <a:xfrm>
            <a:off x="11552262" y="6335492"/>
            <a:ext cx="4263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19" name="Google Shape;119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362" y="6227581"/>
            <a:ext cx="922091" cy="496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ection Divider -Full Teal">
  <p:cSld name="2_Section Divider -Full Teal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-3313"/>
            <a:ext cx="12191999" cy="686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8"/>
          <p:cNvSpPr txBox="1"/>
          <p:nvPr>
            <p:ph type="title"/>
          </p:nvPr>
        </p:nvSpPr>
        <p:spPr>
          <a:xfrm>
            <a:off x="838200" y="365125"/>
            <a:ext cx="10515600" cy="5773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Roboto"/>
              <a:buNone/>
              <a:defRPr b="1" i="0" sz="36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3" name="Google Shape;123;p28"/>
          <p:cNvSpPr txBox="1"/>
          <p:nvPr>
            <p:ph idx="11" type="ftr"/>
          </p:nvPr>
        </p:nvSpPr>
        <p:spPr>
          <a:xfrm>
            <a:off x="7239000" y="633549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8"/>
          <p:cNvSpPr txBox="1"/>
          <p:nvPr>
            <p:ph idx="12" type="sldNum"/>
          </p:nvPr>
        </p:nvSpPr>
        <p:spPr>
          <a:xfrm>
            <a:off x="11552262" y="6335492"/>
            <a:ext cx="4263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25" name="Google Shape;125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362" y="6227581"/>
            <a:ext cx="922091" cy="496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ection Divider -Full Light Blue">
  <p:cSld name="3_Section Divider -Full Light Blue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-3313"/>
            <a:ext cx="12191999" cy="686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9"/>
          <p:cNvSpPr txBox="1"/>
          <p:nvPr>
            <p:ph type="title"/>
          </p:nvPr>
        </p:nvSpPr>
        <p:spPr>
          <a:xfrm>
            <a:off x="838200" y="365125"/>
            <a:ext cx="10515600" cy="5773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1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9" name="Google Shape;129;p29"/>
          <p:cNvSpPr txBox="1"/>
          <p:nvPr>
            <p:ph idx="11" type="ftr"/>
          </p:nvPr>
        </p:nvSpPr>
        <p:spPr>
          <a:xfrm>
            <a:off x="7239000" y="633549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9"/>
          <p:cNvSpPr txBox="1"/>
          <p:nvPr>
            <p:ph idx="12" type="sldNum"/>
          </p:nvPr>
        </p:nvSpPr>
        <p:spPr>
          <a:xfrm>
            <a:off x="11552262" y="6335492"/>
            <a:ext cx="4263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1" name="Google Shape;131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362" y="6227581"/>
            <a:ext cx="922091" cy="496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1"/>
          <p:cNvSpPr txBox="1"/>
          <p:nvPr>
            <p:ph type="title"/>
          </p:nvPr>
        </p:nvSpPr>
        <p:spPr>
          <a:xfrm>
            <a:off x="484552" y="428262"/>
            <a:ext cx="9249757" cy="1041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" name="Google Shape;21;p11"/>
          <p:cNvSpPr txBox="1"/>
          <p:nvPr>
            <p:ph idx="1" type="body"/>
          </p:nvPr>
        </p:nvSpPr>
        <p:spPr>
          <a:xfrm>
            <a:off x="484552" y="2129742"/>
            <a:ext cx="10869249" cy="40472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11"/>
          <p:cNvSpPr txBox="1"/>
          <p:nvPr>
            <p:ph idx="12" type="sldNum"/>
          </p:nvPr>
        </p:nvSpPr>
        <p:spPr>
          <a:xfrm>
            <a:off x="11552262" y="6335492"/>
            <a:ext cx="4263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l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l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l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l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l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l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l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l">
              <a:spcBef>
                <a:spcPts val="0"/>
              </a:spcBef>
              <a:buNone/>
              <a:defRPr sz="12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Section Divider -Full Green">
  <p:cSld name="4_Section Divider -Full Green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 up of a logo&#10;&#10;Description automatically generated" id="133" name="Google Shape;133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" y="-3313"/>
            <a:ext cx="12192000" cy="686462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30"/>
          <p:cNvSpPr txBox="1"/>
          <p:nvPr>
            <p:ph type="title"/>
          </p:nvPr>
        </p:nvSpPr>
        <p:spPr>
          <a:xfrm>
            <a:off x="838200" y="365125"/>
            <a:ext cx="10515600" cy="577328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1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35" name="Google Shape;135;p30"/>
          <p:cNvSpPr txBox="1"/>
          <p:nvPr>
            <p:ph idx="11" type="ftr"/>
          </p:nvPr>
        </p:nvSpPr>
        <p:spPr>
          <a:xfrm>
            <a:off x="7239000" y="633549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30"/>
          <p:cNvSpPr txBox="1"/>
          <p:nvPr>
            <p:ph idx="12" type="sldNum"/>
          </p:nvPr>
        </p:nvSpPr>
        <p:spPr>
          <a:xfrm>
            <a:off x="11552262" y="6335492"/>
            <a:ext cx="4263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37" name="Google Shape;137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3362" y="6227581"/>
            <a:ext cx="922091" cy="496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Quote - Dark Blue Background">
  <p:cSld name="4_Quote - Dark Blue Background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/>
          <p:nvPr>
            <p:ph type="title"/>
          </p:nvPr>
        </p:nvSpPr>
        <p:spPr>
          <a:xfrm>
            <a:off x="838200" y="365125"/>
            <a:ext cx="10515600" cy="49224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boto"/>
              <a:buNone/>
              <a:defRPr b="1" i="0" sz="4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3" name="Google Shape;143;p32"/>
          <p:cNvSpPr txBox="1"/>
          <p:nvPr>
            <p:ph idx="11" type="ftr"/>
          </p:nvPr>
        </p:nvSpPr>
        <p:spPr>
          <a:xfrm>
            <a:off x="7239000" y="633549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32"/>
          <p:cNvSpPr txBox="1"/>
          <p:nvPr>
            <p:ph idx="12" type="sldNum"/>
          </p:nvPr>
        </p:nvSpPr>
        <p:spPr>
          <a:xfrm>
            <a:off x="11552262" y="6335492"/>
            <a:ext cx="4263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5" name="Google Shape;145;p32"/>
          <p:cNvSpPr txBox="1"/>
          <p:nvPr>
            <p:ph idx="1" type="body"/>
          </p:nvPr>
        </p:nvSpPr>
        <p:spPr>
          <a:xfrm>
            <a:off x="7239000" y="5430838"/>
            <a:ext cx="4114800" cy="428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46" name="Google Shape;146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3362" y="6227581"/>
            <a:ext cx="922091" cy="496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- Red Background">
  <p:cSld name="Quote - Red Background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3"/>
          <p:cNvSpPr txBox="1"/>
          <p:nvPr>
            <p:ph type="title"/>
          </p:nvPr>
        </p:nvSpPr>
        <p:spPr>
          <a:xfrm>
            <a:off x="838200" y="365125"/>
            <a:ext cx="10515600" cy="49224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boto"/>
              <a:buNone/>
              <a:defRPr b="1" i="0" sz="4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49" name="Google Shape;149;p33"/>
          <p:cNvSpPr txBox="1"/>
          <p:nvPr>
            <p:ph idx="11" type="ftr"/>
          </p:nvPr>
        </p:nvSpPr>
        <p:spPr>
          <a:xfrm>
            <a:off x="7239000" y="633549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33"/>
          <p:cNvSpPr txBox="1"/>
          <p:nvPr>
            <p:ph idx="12" type="sldNum"/>
          </p:nvPr>
        </p:nvSpPr>
        <p:spPr>
          <a:xfrm>
            <a:off x="11552262" y="6335492"/>
            <a:ext cx="4263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1" name="Google Shape;151;p33"/>
          <p:cNvSpPr txBox="1"/>
          <p:nvPr>
            <p:ph idx="1" type="body"/>
          </p:nvPr>
        </p:nvSpPr>
        <p:spPr>
          <a:xfrm>
            <a:off x="7239000" y="5430838"/>
            <a:ext cx="4114800" cy="428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52" name="Google Shape;152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3362" y="6227581"/>
            <a:ext cx="922091" cy="496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Quote - Teal Background">
  <p:cSld name="3_Quote - Teal Background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4"/>
          <p:cNvSpPr txBox="1"/>
          <p:nvPr>
            <p:ph type="title"/>
          </p:nvPr>
        </p:nvSpPr>
        <p:spPr>
          <a:xfrm>
            <a:off x="838200" y="365125"/>
            <a:ext cx="10515600" cy="49224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00"/>
              <a:buFont typeface="Roboto"/>
              <a:buNone/>
              <a:defRPr b="1" i="0" sz="4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5" name="Google Shape;155;p34"/>
          <p:cNvSpPr txBox="1"/>
          <p:nvPr>
            <p:ph idx="11" type="ftr"/>
          </p:nvPr>
        </p:nvSpPr>
        <p:spPr>
          <a:xfrm>
            <a:off x="7239000" y="633549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34"/>
          <p:cNvSpPr txBox="1"/>
          <p:nvPr>
            <p:ph idx="12" type="sldNum"/>
          </p:nvPr>
        </p:nvSpPr>
        <p:spPr>
          <a:xfrm>
            <a:off x="11552262" y="6335492"/>
            <a:ext cx="4263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57" name="Google Shape;157;p34"/>
          <p:cNvSpPr txBox="1"/>
          <p:nvPr>
            <p:ph idx="1" type="body"/>
          </p:nvPr>
        </p:nvSpPr>
        <p:spPr>
          <a:xfrm>
            <a:off x="7239000" y="5430838"/>
            <a:ext cx="4114800" cy="428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58" name="Google Shape;158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3362" y="6227581"/>
            <a:ext cx="922091" cy="496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Quote - Light Blue Background">
  <p:cSld name="1_Quote - Light Blue Background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5"/>
          <p:cNvSpPr txBox="1"/>
          <p:nvPr>
            <p:ph type="title"/>
          </p:nvPr>
        </p:nvSpPr>
        <p:spPr>
          <a:xfrm>
            <a:off x="838200" y="365125"/>
            <a:ext cx="10515600" cy="49224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b="1" i="0" sz="4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1" name="Google Shape;161;p35"/>
          <p:cNvSpPr txBox="1"/>
          <p:nvPr>
            <p:ph idx="11" type="ftr"/>
          </p:nvPr>
        </p:nvSpPr>
        <p:spPr>
          <a:xfrm>
            <a:off x="7239000" y="633549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35"/>
          <p:cNvSpPr txBox="1"/>
          <p:nvPr>
            <p:ph idx="12" type="sldNum"/>
          </p:nvPr>
        </p:nvSpPr>
        <p:spPr>
          <a:xfrm>
            <a:off x="11552262" y="6335492"/>
            <a:ext cx="4263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3" name="Google Shape;163;p35"/>
          <p:cNvSpPr txBox="1"/>
          <p:nvPr>
            <p:ph idx="1" type="body"/>
          </p:nvPr>
        </p:nvSpPr>
        <p:spPr>
          <a:xfrm>
            <a:off x="7239000" y="5430838"/>
            <a:ext cx="4114800" cy="428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id="164" name="Google Shape;164;p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3362" y="6227581"/>
            <a:ext cx="922091" cy="496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Quote - Green Background">
  <p:cSld name="2_Quote - Green Background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36"/>
          <p:cNvSpPr txBox="1"/>
          <p:nvPr>
            <p:ph type="title"/>
          </p:nvPr>
        </p:nvSpPr>
        <p:spPr>
          <a:xfrm>
            <a:off x="838200" y="365125"/>
            <a:ext cx="10515600" cy="492249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oboto"/>
              <a:buNone/>
              <a:defRPr b="1" i="0" sz="4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67" name="Google Shape;167;p36"/>
          <p:cNvSpPr txBox="1"/>
          <p:nvPr>
            <p:ph idx="1" type="body"/>
          </p:nvPr>
        </p:nvSpPr>
        <p:spPr>
          <a:xfrm>
            <a:off x="7239000" y="5430838"/>
            <a:ext cx="4114800" cy="428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8" name="Google Shape;168;p36"/>
          <p:cNvSpPr txBox="1"/>
          <p:nvPr>
            <p:ph idx="11" type="ftr"/>
          </p:nvPr>
        </p:nvSpPr>
        <p:spPr>
          <a:xfrm>
            <a:off x="7239000" y="633549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36"/>
          <p:cNvSpPr txBox="1"/>
          <p:nvPr>
            <p:ph idx="12" type="sldNum"/>
          </p:nvPr>
        </p:nvSpPr>
        <p:spPr>
          <a:xfrm>
            <a:off x="11552262" y="6335492"/>
            <a:ext cx="4263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70" name="Google Shape;170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13362" y="6227581"/>
            <a:ext cx="922091" cy="496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Section Divider slide">
  <p:cSld name="15_Section Divider slide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71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38"/>
          <p:cNvSpPr txBox="1"/>
          <p:nvPr>
            <p:ph idx="1" type="body"/>
          </p:nvPr>
        </p:nvSpPr>
        <p:spPr>
          <a:xfrm>
            <a:off x="598624" y="5523753"/>
            <a:ext cx="4264272" cy="2950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>
                <a:solidFill>
                  <a:schemeClr val="lt1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  <p:sp>
        <p:nvSpPr>
          <p:cNvPr id="180" name="Google Shape;180;p38"/>
          <p:cNvSpPr txBox="1"/>
          <p:nvPr>
            <p:ph idx="2" type="body"/>
          </p:nvPr>
        </p:nvSpPr>
        <p:spPr>
          <a:xfrm>
            <a:off x="598624" y="5833633"/>
            <a:ext cx="4264272" cy="301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>
                <a:solidFill>
                  <a:schemeClr val="lt1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  <p:sp>
        <p:nvSpPr>
          <p:cNvPr id="181" name="Google Shape;181;p38"/>
          <p:cNvSpPr txBox="1"/>
          <p:nvPr>
            <p:ph type="title"/>
          </p:nvPr>
        </p:nvSpPr>
        <p:spPr>
          <a:xfrm>
            <a:off x="598625" y="1814735"/>
            <a:ext cx="6192840" cy="2574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5000">
                <a:solidFill>
                  <a:schemeClr val="lt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38"/>
          <p:cNvSpPr txBox="1"/>
          <p:nvPr>
            <p:ph idx="3" type="subTitle"/>
          </p:nvPr>
        </p:nvSpPr>
        <p:spPr>
          <a:xfrm>
            <a:off x="598624" y="4403724"/>
            <a:ext cx="6192840" cy="7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lvl="1" marR="0" algn="r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>
                <a:solidFill>
                  <a:srgbClr val="7F7F7F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Calibri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Font typeface="Calibri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9pPr>
          </a:lstStyle>
          <a:p/>
        </p:txBody>
      </p:sp>
      <p:sp>
        <p:nvSpPr>
          <p:cNvPr id="183" name="Google Shape;183;p38"/>
          <p:cNvSpPr txBox="1"/>
          <p:nvPr/>
        </p:nvSpPr>
        <p:spPr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2022 Arm</a:t>
            </a:r>
            <a:endParaRPr b="0" i="0" sz="10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84" name="Google Shape;184;p38"/>
          <p:cNvCxnSpPr/>
          <p:nvPr/>
        </p:nvCxnSpPr>
        <p:spPr>
          <a:xfrm>
            <a:off x="417443" y="5543631"/>
            <a:ext cx="0" cy="581172"/>
          </a:xfrm>
          <a:prstGeom prst="straightConnector1">
            <a:avLst/>
          </a:prstGeom>
          <a:noFill/>
          <a:ln cap="flat" cmpd="sng" w="12700">
            <a:solidFill>
              <a:srgbClr val="00C1D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building, drawing&#10;&#10;Description automatically generated" id="185" name="Google Shape;18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624" y="520518"/>
            <a:ext cx="1700213" cy="530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Section Divider slide">
  <p:cSld name="9_Section Divider slide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563" y="0"/>
            <a:ext cx="12202160" cy="686371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9"/>
          <p:cNvSpPr txBox="1"/>
          <p:nvPr>
            <p:ph idx="1" type="body"/>
          </p:nvPr>
        </p:nvSpPr>
        <p:spPr>
          <a:xfrm>
            <a:off x="598624" y="5523753"/>
            <a:ext cx="4264272" cy="2950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>
                <a:solidFill>
                  <a:schemeClr val="lt1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  <p:sp>
        <p:nvSpPr>
          <p:cNvPr id="189" name="Google Shape;189;p39"/>
          <p:cNvSpPr txBox="1"/>
          <p:nvPr>
            <p:ph idx="2" type="body"/>
          </p:nvPr>
        </p:nvSpPr>
        <p:spPr>
          <a:xfrm>
            <a:off x="598624" y="5833633"/>
            <a:ext cx="4264272" cy="301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>
                <a:solidFill>
                  <a:schemeClr val="lt1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  <p:sp>
        <p:nvSpPr>
          <p:cNvPr id="190" name="Google Shape;190;p39"/>
          <p:cNvSpPr txBox="1"/>
          <p:nvPr>
            <p:ph type="title"/>
          </p:nvPr>
        </p:nvSpPr>
        <p:spPr>
          <a:xfrm>
            <a:off x="598625" y="1814735"/>
            <a:ext cx="6192840" cy="2574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5000">
                <a:solidFill>
                  <a:schemeClr val="lt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39"/>
          <p:cNvSpPr txBox="1"/>
          <p:nvPr>
            <p:ph idx="3" type="subTitle"/>
          </p:nvPr>
        </p:nvSpPr>
        <p:spPr>
          <a:xfrm>
            <a:off x="598624" y="4403724"/>
            <a:ext cx="6192840" cy="7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lvl="1" marR="0" algn="r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>
                <a:solidFill>
                  <a:srgbClr val="7F7F7F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Calibri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Font typeface="Calibri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9pPr>
          </a:lstStyle>
          <a:p/>
        </p:txBody>
      </p:sp>
      <p:cxnSp>
        <p:nvCxnSpPr>
          <p:cNvPr id="192" name="Google Shape;192;p39"/>
          <p:cNvCxnSpPr/>
          <p:nvPr/>
        </p:nvCxnSpPr>
        <p:spPr>
          <a:xfrm>
            <a:off x="417443" y="5543631"/>
            <a:ext cx="0" cy="581172"/>
          </a:xfrm>
          <a:prstGeom prst="straightConnector1">
            <a:avLst/>
          </a:prstGeom>
          <a:noFill/>
          <a:ln cap="flat" cmpd="sng" w="12700">
            <a:solidFill>
              <a:srgbClr val="00C1D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building, drawing&#10;&#10;Description automatically generated" id="193" name="Google Shape;193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624" y="520518"/>
            <a:ext cx="1700213" cy="530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_Section Divider slide">
  <p:cSld name="29_Section Divider slide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71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40"/>
          <p:cNvSpPr txBox="1"/>
          <p:nvPr>
            <p:ph idx="1" type="body"/>
          </p:nvPr>
        </p:nvSpPr>
        <p:spPr>
          <a:xfrm>
            <a:off x="598624" y="5523753"/>
            <a:ext cx="4264272" cy="2950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>
                <a:solidFill>
                  <a:schemeClr val="lt1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  <p:sp>
        <p:nvSpPr>
          <p:cNvPr id="197" name="Google Shape;197;p40"/>
          <p:cNvSpPr txBox="1"/>
          <p:nvPr>
            <p:ph idx="2" type="body"/>
          </p:nvPr>
        </p:nvSpPr>
        <p:spPr>
          <a:xfrm>
            <a:off x="598624" y="5833633"/>
            <a:ext cx="4264272" cy="301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>
                <a:solidFill>
                  <a:schemeClr val="lt1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  <p:sp>
        <p:nvSpPr>
          <p:cNvPr id="198" name="Google Shape;198;p40"/>
          <p:cNvSpPr txBox="1"/>
          <p:nvPr>
            <p:ph type="title"/>
          </p:nvPr>
        </p:nvSpPr>
        <p:spPr>
          <a:xfrm>
            <a:off x="598625" y="1814735"/>
            <a:ext cx="6192840" cy="2574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5000">
                <a:solidFill>
                  <a:schemeClr val="lt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40"/>
          <p:cNvSpPr txBox="1"/>
          <p:nvPr>
            <p:ph idx="3" type="subTitle"/>
          </p:nvPr>
        </p:nvSpPr>
        <p:spPr>
          <a:xfrm>
            <a:off x="598624" y="4403724"/>
            <a:ext cx="6192840" cy="7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lvl="1" marR="0" algn="r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>
                <a:solidFill>
                  <a:srgbClr val="7F7F7F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Calibri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Font typeface="Calibri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9pPr>
          </a:lstStyle>
          <a:p/>
        </p:txBody>
      </p:sp>
      <p:sp>
        <p:nvSpPr>
          <p:cNvPr id="200" name="Google Shape;200;p40"/>
          <p:cNvSpPr txBox="1"/>
          <p:nvPr/>
        </p:nvSpPr>
        <p:spPr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2022 Arm</a:t>
            </a:r>
            <a:endParaRPr b="0" i="0" sz="10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1" name="Google Shape;201;p40"/>
          <p:cNvCxnSpPr/>
          <p:nvPr/>
        </p:nvCxnSpPr>
        <p:spPr>
          <a:xfrm>
            <a:off x="417443" y="5543631"/>
            <a:ext cx="0" cy="581172"/>
          </a:xfrm>
          <a:prstGeom prst="straightConnector1">
            <a:avLst/>
          </a:prstGeom>
          <a:noFill/>
          <a:ln cap="flat" cmpd="sng" w="12700">
            <a:solidFill>
              <a:srgbClr val="00C1D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building, drawing&#10;&#10;Description automatically generated" id="202" name="Google Shape;20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624" y="520518"/>
            <a:ext cx="1700213" cy="530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_Section Divider slide">
  <p:cSld name="28_Section Divider slide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71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41"/>
          <p:cNvSpPr txBox="1"/>
          <p:nvPr>
            <p:ph idx="1" type="body"/>
          </p:nvPr>
        </p:nvSpPr>
        <p:spPr>
          <a:xfrm>
            <a:off x="598624" y="5523753"/>
            <a:ext cx="4264272" cy="2950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>
                <a:solidFill>
                  <a:schemeClr val="lt1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  <p:sp>
        <p:nvSpPr>
          <p:cNvPr id="206" name="Google Shape;206;p41"/>
          <p:cNvSpPr txBox="1"/>
          <p:nvPr>
            <p:ph idx="2" type="body"/>
          </p:nvPr>
        </p:nvSpPr>
        <p:spPr>
          <a:xfrm>
            <a:off x="598624" y="5833633"/>
            <a:ext cx="4264272" cy="301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>
                <a:solidFill>
                  <a:schemeClr val="lt1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  <p:sp>
        <p:nvSpPr>
          <p:cNvPr id="207" name="Google Shape;207;p41"/>
          <p:cNvSpPr txBox="1"/>
          <p:nvPr>
            <p:ph type="title"/>
          </p:nvPr>
        </p:nvSpPr>
        <p:spPr>
          <a:xfrm>
            <a:off x="598625" y="1814735"/>
            <a:ext cx="6192840" cy="2574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5000">
                <a:solidFill>
                  <a:schemeClr val="lt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8" name="Google Shape;208;p41"/>
          <p:cNvSpPr txBox="1"/>
          <p:nvPr>
            <p:ph idx="3" type="subTitle"/>
          </p:nvPr>
        </p:nvSpPr>
        <p:spPr>
          <a:xfrm>
            <a:off x="598624" y="4403724"/>
            <a:ext cx="6192840" cy="7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lvl="1" marR="0" algn="r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>
                <a:solidFill>
                  <a:srgbClr val="7F7F7F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Calibri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Font typeface="Calibri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9pPr>
          </a:lstStyle>
          <a:p/>
        </p:txBody>
      </p:sp>
      <p:sp>
        <p:nvSpPr>
          <p:cNvPr id="209" name="Google Shape;209;p41"/>
          <p:cNvSpPr txBox="1"/>
          <p:nvPr/>
        </p:nvSpPr>
        <p:spPr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2022 Arm</a:t>
            </a:r>
            <a:endParaRPr b="0" i="0" sz="10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0" name="Google Shape;210;p41"/>
          <p:cNvCxnSpPr/>
          <p:nvPr/>
        </p:nvCxnSpPr>
        <p:spPr>
          <a:xfrm>
            <a:off x="417443" y="5543631"/>
            <a:ext cx="0" cy="581172"/>
          </a:xfrm>
          <a:prstGeom prst="straightConnector1">
            <a:avLst/>
          </a:prstGeom>
          <a:noFill/>
          <a:ln cap="flat" cmpd="sng" w="12700">
            <a:solidFill>
              <a:srgbClr val="00C1D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building, drawing&#10;&#10;Description automatically generated" id="211" name="Google Shape;21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624" y="520518"/>
            <a:ext cx="1700213" cy="530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Text">
  <p:cSld name="Two Column Tex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2"/>
          <p:cNvSpPr txBox="1"/>
          <p:nvPr>
            <p:ph type="title"/>
          </p:nvPr>
        </p:nvSpPr>
        <p:spPr>
          <a:xfrm>
            <a:off x="838200" y="365126"/>
            <a:ext cx="10515600" cy="593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1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Google Shape;25;p12"/>
          <p:cNvSpPr txBox="1"/>
          <p:nvPr>
            <p:ph idx="12" type="sldNum"/>
          </p:nvPr>
        </p:nvSpPr>
        <p:spPr>
          <a:xfrm>
            <a:off x="11552262" y="6335492"/>
            <a:ext cx="4263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" name="Google Shape;26;p12"/>
          <p:cNvSpPr txBox="1"/>
          <p:nvPr>
            <p:ph idx="11" type="ftr"/>
          </p:nvPr>
        </p:nvSpPr>
        <p:spPr>
          <a:xfrm>
            <a:off x="7239000" y="633549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2"/>
          <p:cNvSpPr txBox="1"/>
          <p:nvPr>
            <p:ph idx="1" type="body"/>
          </p:nvPr>
        </p:nvSpPr>
        <p:spPr>
          <a:xfrm>
            <a:off x="838200" y="1280160"/>
            <a:ext cx="4966252" cy="4768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15161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15161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15161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rgbClr val="15161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rgbClr val="15161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" name="Google Shape;28;p12"/>
          <p:cNvSpPr txBox="1"/>
          <p:nvPr>
            <p:ph idx="2" type="body"/>
          </p:nvPr>
        </p:nvSpPr>
        <p:spPr>
          <a:xfrm>
            <a:off x="6387548" y="1280160"/>
            <a:ext cx="4966252" cy="4768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15161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15161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15161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rgbClr val="15161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oto Sans Symbols"/>
              <a:buChar char="▪"/>
              <a:defRPr b="0" i="0" sz="1100" u="none" cap="none" strike="noStrike">
                <a:solidFill>
                  <a:srgbClr val="15161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Section Divider slide">
  <p:cSld name="34_Section Divider slide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71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42"/>
          <p:cNvSpPr txBox="1"/>
          <p:nvPr>
            <p:ph idx="1" type="body"/>
          </p:nvPr>
        </p:nvSpPr>
        <p:spPr>
          <a:xfrm>
            <a:off x="598624" y="5523753"/>
            <a:ext cx="4264272" cy="2950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>
                <a:solidFill>
                  <a:schemeClr val="lt1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  <p:sp>
        <p:nvSpPr>
          <p:cNvPr id="215" name="Google Shape;215;p42"/>
          <p:cNvSpPr txBox="1"/>
          <p:nvPr>
            <p:ph idx="2" type="body"/>
          </p:nvPr>
        </p:nvSpPr>
        <p:spPr>
          <a:xfrm>
            <a:off x="598624" y="5833633"/>
            <a:ext cx="4264272" cy="301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>
                <a:solidFill>
                  <a:schemeClr val="lt1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  <p:sp>
        <p:nvSpPr>
          <p:cNvPr id="216" name="Google Shape;216;p42"/>
          <p:cNvSpPr txBox="1"/>
          <p:nvPr>
            <p:ph type="title"/>
          </p:nvPr>
        </p:nvSpPr>
        <p:spPr>
          <a:xfrm>
            <a:off x="598625" y="1814735"/>
            <a:ext cx="6192840" cy="2574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5000">
                <a:solidFill>
                  <a:schemeClr val="lt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7" name="Google Shape;217;p42"/>
          <p:cNvSpPr txBox="1"/>
          <p:nvPr>
            <p:ph idx="3" type="subTitle"/>
          </p:nvPr>
        </p:nvSpPr>
        <p:spPr>
          <a:xfrm>
            <a:off x="598624" y="4403724"/>
            <a:ext cx="6192840" cy="7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lvl="1" marR="0" algn="r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>
                <a:solidFill>
                  <a:srgbClr val="7F7F7F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Calibri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Font typeface="Calibri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9pPr>
          </a:lstStyle>
          <a:p/>
        </p:txBody>
      </p:sp>
      <p:sp>
        <p:nvSpPr>
          <p:cNvPr id="218" name="Google Shape;218;p42"/>
          <p:cNvSpPr txBox="1"/>
          <p:nvPr/>
        </p:nvSpPr>
        <p:spPr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2022 Arm</a:t>
            </a:r>
            <a:endParaRPr b="0" i="0" sz="10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9" name="Google Shape;219;p42"/>
          <p:cNvCxnSpPr/>
          <p:nvPr/>
        </p:nvCxnSpPr>
        <p:spPr>
          <a:xfrm>
            <a:off x="417443" y="5543631"/>
            <a:ext cx="0" cy="581172"/>
          </a:xfrm>
          <a:prstGeom prst="straightConnector1">
            <a:avLst/>
          </a:prstGeom>
          <a:noFill/>
          <a:ln cap="flat" cmpd="sng" w="12700">
            <a:solidFill>
              <a:srgbClr val="00C1D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building, drawing&#10;&#10;Description automatically generated" id="220" name="Google Shape;22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624" y="520518"/>
            <a:ext cx="1700213" cy="530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Section Divider slide">
  <p:cSld name="23_Section Divider slide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71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43"/>
          <p:cNvSpPr txBox="1"/>
          <p:nvPr>
            <p:ph idx="1" type="body"/>
          </p:nvPr>
        </p:nvSpPr>
        <p:spPr>
          <a:xfrm>
            <a:off x="598624" y="5523753"/>
            <a:ext cx="4264272" cy="2950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>
                <a:solidFill>
                  <a:schemeClr val="lt1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  <p:sp>
        <p:nvSpPr>
          <p:cNvPr id="224" name="Google Shape;224;p43"/>
          <p:cNvSpPr txBox="1"/>
          <p:nvPr>
            <p:ph idx="2" type="body"/>
          </p:nvPr>
        </p:nvSpPr>
        <p:spPr>
          <a:xfrm>
            <a:off x="598624" y="5833633"/>
            <a:ext cx="4264272" cy="301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>
                <a:solidFill>
                  <a:schemeClr val="lt1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  <p:sp>
        <p:nvSpPr>
          <p:cNvPr id="225" name="Google Shape;225;p43"/>
          <p:cNvSpPr txBox="1"/>
          <p:nvPr>
            <p:ph type="title"/>
          </p:nvPr>
        </p:nvSpPr>
        <p:spPr>
          <a:xfrm>
            <a:off x="598625" y="1814735"/>
            <a:ext cx="6192840" cy="2574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5000">
                <a:solidFill>
                  <a:schemeClr val="lt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43"/>
          <p:cNvSpPr txBox="1"/>
          <p:nvPr>
            <p:ph idx="3" type="subTitle"/>
          </p:nvPr>
        </p:nvSpPr>
        <p:spPr>
          <a:xfrm>
            <a:off x="598624" y="4403724"/>
            <a:ext cx="6192840" cy="7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lvl="1" marR="0" algn="r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>
                <a:solidFill>
                  <a:srgbClr val="7F7F7F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Calibri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Font typeface="Calibri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9pPr>
          </a:lstStyle>
          <a:p/>
        </p:txBody>
      </p:sp>
      <p:sp>
        <p:nvSpPr>
          <p:cNvPr id="227" name="Google Shape;227;p43"/>
          <p:cNvSpPr txBox="1"/>
          <p:nvPr/>
        </p:nvSpPr>
        <p:spPr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2022 Arm</a:t>
            </a:r>
            <a:endParaRPr b="0" i="0" sz="10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8" name="Google Shape;228;p43"/>
          <p:cNvCxnSpPr/>
          <p:nvPr/>
        </p:nvCxnSpPr>
        <p:spPr>
          <a:xfrm>
            <a:off x="417443" y="5543631"/>
            <a:ext cx="0" cy="581172"/>
          </a:xfrm>
          <a:prstGeom prst="straightConnector1">
            <a:avLst/>
          </a:prstGeom>
          <a:noFill/>
          <a:ln cap="flat" cmpd="sng" w="12700">
            <a:solidFill>
              <a:srgbClr val="00C1D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building, drawing&#10;&#10;Description automatically generated" id="229" name="Google Shape;229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624" y="520518"/>
            <a:ext cx="1700213" cy="530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Section Divider slide">
  <p:cSld name="12_Section Divider slide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71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44"/>
          <p:cNvSpPr txBox="1"/>
          <p:nvPr>
            <p:ph idx="1" type="body"/>
          </p:nvPr>
        </p:nvSpPr>
        <p:spPr>
          <a:xfrm>
            <a:off x="598624" y="5523753"/>
            <a:ext cx="4264272" cy="2950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>
                <a:solidFill>
                  <a:schemeClr val="lt1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  <p:sp>
        <p:nvSpPr>
          <p:cNvPr id="233" name="Google Shape;233;p44"/>
          <p:cNvSpPr txBox="1"/>
          <p:nvPr>
            <p:ph idx="2" type="body"/>
          </p:nvPr>
        </p:nvSpPr>
        <p:spPr>
          <a:xfrm>
            <a:off x="598624" y="5833633"/>
            <a:ext cx="4264272" cy="301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>
                <a:solidFill>
                  <a:schemeClr val="lt1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  <p:sp>
        <p:nvSpPr>
          <p:cNvPr id="234" name="Google Shape;234;p44"/>
          <p:cNvSpPr txBox="1"/>
          <p:nvPr>
            <p:ph type="title"/>
          </p:nvPr>
        </p:nvSpPr>
        <p:spPr>
          <a:xfrm>
            <a:off x="598625" y="1814735"/>
            <a:ext cx="6192840" cy="2574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5000">
                <a:solidFill>
                  <a:schemeClr val="lt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44"/>
          <p:cNvSpPr txBox="1"/>
          <p:nvPr>
            <p:ph idx="3" type="subTitle"/>
          </p:nvPr>
        </p:nvSpPr>
        <p:spPr>
          <a:xfrm>
            <a:off x="598624" y="4403724"/>
            <a:ext cx="6192840" cy="7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lvl="1" marR="0" algn="r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>
                <a:solidFill>
                  <a:srgbClr val="7F7F7F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Calibri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Font typeface="Calibri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9pPr>
          </a:lstStyle>
          <a:p/>
        </p:txBody>
      </p:sp>
      <p:sp>
        <p:nvSpPr>
          <p:cNvPr id="236" name="Google Shape;236;p44"/>
          <p:cNvSpPr txBox="1"/>
          <p:nvPr/>
        </p:nvSpPr>
        <p:spPr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2022 Arm</a:t>
            </a:r>
            <a:endParaRPr b="0" i="0" sz="10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7" name="Google Shape;237;p44"/>
          <p:cNvCxnSpPr/>
          <p:nvPr/>
        </p:nvCxnSpPr>
        <p:spPr>
          <a:xfrm>
            <a:off x="417443" y="5543631"/>
            <a:ext cx="0" cy="581172"/>
          </a:xfrm>
          <a:prstGeom prst="straightConnector1">
            <a:avLst/>
          </a:prstGeom>
          <a:noFill/>
          <a:ln cap="flat" cmpd="sng" w="12700">
            <a:solidFill>
              <a:srgbClr val="00C1D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building, drawing&#10;&#10;Description automatically generated" id="238" name="Google Shape;238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624" y="520518"/>
            <a:ext cx="1700213" cy="530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_Section Divider slide">
  <p:cSld name="31_Section Divider slide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71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" name="Google Shape;241;p45"/>
          <p:cNvSpPr txBox="1"/>
          <p:nvPr>
            <p:ph idx="1" type="body"/>
          </p:nvPr>
        </p:nvSpPr>
        <p:spPr>
          <a:xfrm>
            <a:off x="598624" y="5523753"/>
            <a:ext cx="4264272" cy="2950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>
                <a:solidFill>
                  <a:schemeClr val="lt1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  <p:sp>
        <p:nvSpPr>
          <p:cNvPr id="242" name="Google Shape;242;p45"/>
          <p:cNvSpPr txBox="1"/>
          <p:nvPr>
            <p:ph idx="2" type="body"/>
          </p:nvPr>
        </p:nvSpPr>
        <p:spPr>
          <a:xfrm>
            <a:off x="598624" y="5833633"/>
            <a:ext cx="4264272" cy="301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>
                <a:solidFill>
                  <a:schemeClr val="lt1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  <p:sp>
        <p:nvSpPr>
          <p:cNvPr id="243" name="Google Shape;243;p45"/>
          <p:cNvSpPr txBox="1"/>
          <p:nvPr>
            <p:ph type="title"/>
          </p:nvPr>
        </p:nvSpPr>
        <p:spPr>
          <a:xfrm>
            <a:off x="598625" y="1814735"/>
            <a:ext cx="6192840" cy="2574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5000">
                <a:solidFill>
                  <a:schemeClr val="lt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45"/>
          <p:cNvSpPr txBox="1"/>
          <p:nvPr>
            <p:ph idx="3" type="subTitle"/>
          </p:nvPr>
        </p:nvSpPr>
        <p:spPr>
          <a:xfrm>
            <a:off x="598624" y="4403724"/>
            <a:ext cx="6192840" cy="7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lvl="1" marR="0" algn="r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>
                <a:solidFill>
                  <a:srgbClr val="7F7F7F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Calibri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Font typeface="Calibri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9pPr>
          </a:lstStyle>
          <a:p/>
        </p:txBody>
      </p:sp>
      <p:sp>
        <p:nvSpPr>
          <p:cNvPr id="245" name="Google Shape;245;p45"/>
          <p:cNvSpPr txBox="1"/>
          <p:nvPr/>
        </p:nvSpPr>
        <p:spPr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2022 Arm</a:t>
            </a:r>
            <a:endParaRPr b="0" i="0" sz="10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6" name="Google Shape;246;p45"/>
          <p:cNvCxnSpPr/>
          <p:nvPr/>
        </p:nvCxnSpPr>
        <p:spPr>
          <a:xfrm>
            <a:off x="417443" y="5543631"/>
            <a:ext cx="0" cy="581172"/>
          </a:xfrm>
          <a:prstGeom prst="straightConnector1">
            <a:avLst/>
          </a:prstGeom>
          <a:noFill/>
          <a:ln cap="flat" cmpd="sng" w="12700">
            <a:solidFill>
              <a:srgbClr val="00C1D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building, drawing&#10;&#10;Description automatically generated" id="247" name="Google Shape;247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624" y="520518"/>
            <a:ext cx="1700213" cy="530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Section Divider slide">
  <p:cSld name="14_Section Divider slide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71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46"/>
          <p:cNvSpPr txBox="1"/>
          <p:nvPr>
            <p:ph idx="1" type="body"/>
          </p:nvPr>
        </p:nvSpPr>
        <p:spPr>
          <a:xfrm>
            <a:off x="598624" y="5523753"/>
            <a:ext cx="4264272" cy="2950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>
                <a:solidFill>
                  <a:schemeClr val="lt1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  <p:sp>
        <p:nvSpPr>
          <p:cNvPr id="251" name="Google Shape;251;p46"/>
          <p:cNvSpPr txBox="1"/>
          <p:nvPr>
            <p:ph idx="2" type="body"/>
          </p:nvPr>
        </p:nvSpPr>
        <p:spPr>
          <a:xfrm>
            <a:off x="598624" y="5833633"/>
            <a:ext cx="4264272" cy="301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>
                <a:solidFill>
                  <a:schemeClr val="lt1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  <p:sp>
        <p:nvSpPr>
          <p:cNvPr id="252" name="Google Shape;252;p46"/>
          <p:cNvSpPr txBox="1"/>
          <p:nvPr>
            <p:ph type="title"/>
          </p:nvPr>
        </p:nvSpPr>
        <p:spPr>
          <a:xfrm>
            <a:off x="598625" y="1814735"/>
            <a:ext cx="6192840" cy="2574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5000">
                <a:solidFill>
                  <a:schemeClr val="lt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46"/>
          <p:cNvSpPr txBox="1"/>
          <p:nvPr>
            <p:ph idx="3" type="subTitle"/>
          </p:nvPr>
        </p:nvSpPr>
        <p:spPr>
          <a:xfrm>
            <a:off x="598624" y="4403724"/>
            <a:ext cx="6192840" cy="7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lvl="1" marR="0" algn="r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>
                <a:solidFill>
                  <a:srgbClr val="7F7F7F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Calibri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Font typeface="Calibri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9pPr>
          </a:lstStyle>
          <a:p/>
        </p:txBody>
      </p:sp>
      <p:sp>
        <p:nvSpPr>
          <p:cNvPr id="254" name="Google Shape;254;p46"/>
          <p:cNvSpPr txBox="1"/>
          <p:nvPr/>
        </p:nvSpPr>
        <p:spPr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2022 Arm</a:t>
            </a:r>
            <a:endParaRPr b="0" i="0" sz="10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5" name="Google Shape;255;p46"/>
          <p:cNvCxnSpPr/>
          <p:nvPr/>
        </p:nvCxnSpPr>
        <p:spPr>
          <a:xfrm>
            <a:off x="417443" y="5543631"/>
            <a:ext cx="0" cy="581172"/>
          </a:xfrm>
          <a:prstGeom prst="straightConnector1">
            <a:avLst/>
          </a:prstGeom>
          <a:noFill/>
          <a:ln cap="flat" cmpd="sng" w="12700">
            <a:solidFill>
              <a:srgbClr val="00C1D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building, drawing&#10;&#10;Description automatically generated" id="256" name="Google Shape;25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624" y="520518"/>
            <a:ext cx="1700213" cy="530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_Section Divider slide">
  <p:cSld name="33_Section Divider slide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4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71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7"/>
          <p:cNvSpPr txBox="1"/>
          <p:nvPr>
            <p:ph idx="1" type="body"/>
          </p:nvPr>
        </p:nvSpPr>
        <p:spPr>
          <a:xfrm>
            <a:off x="598624" y="5523753"/>
            <a:ext cx="4264272" cy="2950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>
                <a:solidFill>
                  <a:schemeClr val="lt1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  <p:sp>
        <p:nvSpPr>
          <p:cNvPr id="260" name="Google Shape;260;p47"/>
          <p:cNvSpPr txBox="1"/>
          <p:nvPr>
            <p:ph idx="2" type="body"/>
          </p:nvPr>
        </p:nvSpPr>
        <p:spPr>
          <a:xfrm>
            <a:off x="598624" y="5833633"/>
            <a:ext cx="4264272" cy="301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>
                <a:solidFill>
                  <a:schemeClr val="lt1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  <p:sp>
        <p:nvSpPr>
          <p:cNvPr id="261" name="Google Shape;261;p47"/>
          <p:cNvSpPr txBox="1"/>
          <p:nvPr>
            <p:ph type="title"/>
          </p:nvPr>
        </p:nvSpPr>
        <p:spPr>
          <a:xfrm>
            <a:off x="598625" y="1814735"/>
            <a:ext cx="6192840" cy="2574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5000">
                <a:solidFill>
                  <a:schemeClr val="lt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47"/>
          <p:cNvSpPr txBox="1"/>
          <p:nvPr>
            <p:ph idx="3" type="subTitle"/>
          </p:nvPr>
        </p:nvSpPr>
        <p:spPr>
          <a:xfrm>
            <a:off x="598624" y="4403724"/>
            <a:ext cx="6192840" cy="7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lvl="1" marR="0" algn="r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>
                <a:solidFill>
                  <a:srgbClr val="7F7F7F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Calibri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Font typeface="Calibri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9pPr>
          </a:lstStyle>
          <a:p/>
        </p:txBody>
      </p:sp>
      <p:sp>
        <p:nvSpPr>
          <p:cNvPr id="263" name="Google Shape;263;p47"/>
          <p:cNvSpPr txBox="1"/>
          <p:nvPr/>
        </p:nvSpPr>
        <p:spPr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2022 Arm</a:t>
            </a:r>
            <a:endParaRPr b="0" i="0" sz="10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4" name="Google Shape;264;p47"/>
          <p:cNvCxnSpPr/>
          <p:nvPr/>
        </p:nvCxnSpPr>
        <p:spPr>
          <a:xfrm>
            <a:off x="417443" y="5543631"/>
            <a:ext cx="0" cy="581172"/>
          </a:xfrm>
          <a:prstGeom prst="straightConnector1">
            <a:avLst/>
          </a:prstGeom>
          <a:noFill/>
          <a:ln cap="flat" cmpd="sng" w="12700">
            <a:solidFill>
              <a:srgbClr val="00C1D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building, drawing&#10;&#10;Description automatically generated" id="265" name="Google Shape;265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624" y="520518"/>
            <a:ext cx="1700213" cy="530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_Section Divider slide">
  <p:cSld name="30_Section Divider slide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71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48"/>
          <p:cNvSpPr txBox="1"/>
          <p:nvPr>
            <p:ph idx="1" type="body"/>
          </p:nvPr>
        </p:nvSpPr>
        <p:spPr>
          <a:xfrm>
            <a:off x="598624" y="5523753"/>
            <a:ext cx="4264272" cy="2950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>
                <a:solidFill>
                  <a:schemeClr val="lt1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  <p:sp>
        <p:nvSpPr>
          <p:cNvPr id="269" name="Google Shape;269;p48"/>
          <p:cNvSpPr txBox="1"/>
          <p:nvPr>
            <p:ph idx="2" type="body"/>
          </p:nvPr>
        </p:nvSpPr>
        <p:spPr>
          <a:xfrm>
            <a:off x="598624" y="5833633"/>
            <a:ext cx="4264272" cy="301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>
                <a:solidFill>
                  <a:schemeClr val="lt1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  <p:sp>
        <p:nvSpPr>
          <p:cNvPr id="270" name="Google Shape;270;p48"/>
          <p:cNvSpPr txBox="1"/>
          <p:nvPr>
            <p:ph type="title"/>
          </p:nvPr>
        </p:nvSpPr>
        <p:spPr>
          <a:xfrm>
            <a:off x="598625" y="1814735"/>
            <a:ext cx="6192840" cy="2574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5000">
                <a:solidFill>
                  <a:schemeClr val="lt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1" name="Google Shape;271;p48"/>
          <p:cNvSpPr txBox="1"/>
          <p:nvPr>
            <p:ph idx="3" type="subTitle"/>
          </p:nvPr>
        </p:nvSpPr>
        <p:spPr>
          <a:xfrm>
            <a:off x="598624" y="4403724"/>
            <a:ext cx="6192840" cy="7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lvl="1" marR="0" algn="r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>
                <a:solidFill>
                  <a:srgbClr val="7F7F7F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Calibri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Font typeface="Calibri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9pPr>
          </a:lstStyle>
          <a:p/>
        </p:txBody>
      </p:sp>
      <p:sp>
        <p:nvSpPr>
          <p:cNvPr id="272" name="Google Shape;272;p48"/>
          <p:cNvSpPr txBox="1"/>
          <p:nvPr/>
        </p:nvSpPr>
        <p:spPr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2022 Arm</a:t>
            </a:r>
            <a:endParaRPr b="0" i="0" sz="10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3" name="Google Shape;273;p48"/>
          <p:cNvCxnSpPr/>
          <p:nvPr/>
        </p:nvCxnSpPr>
        <p:spPr>
          <a:xfrm>
            <a:off x="417443" y="5543631"/>
            <a:ext cx="0" cy="581172"/>
          </a:xfrm>
          <a:prstGeom prst="straightConnector1">
            <a:avLst/>
          </a:prstGeom>
          <a:noFill/>
          <a:ln cap="flat" cmpd="sng" w="12700">
            <a:solidFill>
              <a:srgbClr val="00C1D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building, drawing&#10;&#10;Description automatically generated" id="274" name="Google Shape;27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624" y="520518"/>
            <a:ext cx="1700213" cy="530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Section Divider slide">
  <p:cSld name="21_Section Divider slide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39" y="571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9"/>
          <p:cNvSpPr txBox="1"/>
          <p:nvPr>
            <p:ph idx="1" type="body"/>
          </p:nvPr>
        </p:nvSpPr>
        <p:spPr>
          <a:xfrm>
            <a:off x="598624" y="5523753"/>
            <a:ext cx="4264272" cy="2950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>
                <a:solidFill>
                  <a:schemeClr val="lt1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  <p:sp>
        <p:nvSpPr>
          <p:cNvPr id="278" name="Google Shape;278;p49"/>
          <p:cNvSpPr txBox="1"/>
          <p:nvPr>
            <p:ph idx="2" type="body"/>
          </p:nvPr>
        </p:nvSpPr>
        <p:spPr>
          <a:xfrm>
            <a:off x="598624" y="5833633"/>
            <a:ext cx="4264272" cy="301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>
                <a:solidFill>
                  <a:schemeClr val="lt1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  <p:sp>
        <p:nvSpPr>
          <p:cNvPr id="279" name="Google Shape;279;p49"/>
          <p:cNvSpPr txBox="1"/>
          <p:nvPr>
            <p:ph type="title"/>
          </p:nvPr>
        </p:nvSpPr>
        <p:spPr>
          <a:xfrm>
            <a:off x="598625" y="1814735"/>
            <a:ext cx="6192840" cy="2574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5000">
                <a:solidFill>
                  <a:schemeClr val="lt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49"/>
          <p:cNvSpPr txBox="1"/>
          <p:nvPr>
            <p:ph idx="3" type="subTitle"/>
          </p:nvPr>
        </p:nvSpPr>
        <p:spPr>
          <a:xfrm>
            <a:off x="598624" y="4403724"/>
            <a:ext cx="6192840" cy="7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lvl="1" marR="0" algn="r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>
                <a:solidFill>
                  <a:srgbClr val="7F7F7F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Calibri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Font typeface="Calibri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9pPr>
          </a:lstStyle>
          <a:p/>
        </p:txBody>
      </p:sp>
      <p:sp>
        <p:nvSpPr>
          <p:cNvPr id="281" name="Google Shape;281;p49"/>
          <p:cNvSpPr txBox="1"/>
          <p:nvPr/>
        </p:nvSpPr>
        <p:spPr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2022 Arm</a:t>
            </a:r>
            <a:endParaRPr b="0" i="0" sz="10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2" name="Google Shape;282;p49"/>
          <p:cNvCxnSpPr/>
          <p:nvPr/>
        </p:nvCxnSpPr>
        <p:spPr>
          <a:xfrm>
            <a:off x="417443" y="5543631"/>
            <a:ext cx="0" cy="581172"/>
          </a:xfrm>
          <a:prstGeom prst="straightConnector1">
            <a:avLst/>
          </a:prstGeom>
          <a:noFill/>
          <a:ln cap="flat" cmpd="sng" w="12700">
            <a:solidFill>
              <a:srgbClr val="00C1D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building, drawing&#10;&#10;Description automatically generated" id="283" name="Google Shape;283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624" y="520518"/>
            <a:ext cx="1700213" cy="530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Section Divider slide">
  <p:cSld name="11_Section Divider slide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5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939" y="598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50"/>
          <p:cNvSpPr/>
          <p:nvPr/>
        </p:nvSpPr>
        <p:spPr>
          <a:xfrm>
            <a:off x="0" y="5715"/>
            <a:ext cx="9725190" cy="6858265"/>
          </a:xfrm>
          <a:custGeom>
            <a:rect b="b" l="l" r="r" t="t"/>
            <a:pathLst>
              <a:path extrusionOk="0" h="6858265" w="9725190">
                <a:moveTo>
                  <a:pt x="4304371" y="0"/>
                </a:moveTo>
                <a:lnTo>
                  <a:pt x="0" y="0"/>
                </a:lnTo>
                <a:lnTo>
                  <a:pt x="0" y="6857999"/>
                </a:lnTo>
                <a:lnTo>
                  <a:pt x="8320404" y="6858265"/>
                </a:lnTo>
                <a:lnTo>
                  <a:pt x="9725190" y="5464363"/>
                </a:lnTo>
                <a:lnTo>
                  <a:pt x="4304371" y="0"/>
                </a:lnTo>
                <a:close/>
              </a:path>
            </a:pathLst>
          </a:custGeom>
          <a:solidFill>
            <a:schemeClr val="dk1">
              <a:alpha val="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50"/>
          <p:cNvSpPr txBox="1"/>
          <p:nvPr>
            <p:ph idx="1" type="body"/>
          </p:nvPr>
        </p:nvSpPr>
        <p:spPr>
          <a:xfrm>
            <a:off x="598624" y="5523753"/>
            <a:ext cx="4264272" cy="2950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>
                <a:solidFill>
                  <a:schemeClr val="lt1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  <p:sp>
        <p:nvSpPr>
          <p:cNvPr id="288" name="Google Shape;288;p50"/>
          <p:cNvSpPr txBox="1"/>
          <p:nvPr>
            <p:ph idx="2" type="body"/>
          </p:nvPr>
        </p:nvSpPr>
        <p:spPr>
          <a:xfrm>
            <a:off x="598624" y="5833633"/>
            <a:ext cx="4264272" cy="301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>
                <a:solidFill>
                  <a:schemeClr val="lt1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  <p:sp>
        <p:nvSpPr>
          <p:cNvPr id="289" name="Google Shape;289;p50"/>
          <p:cNvSpPr txBox="1"/>
          <p:nvPr>
            <p:ph type="title"/>
          </p:nvPr>
        </p:nvSpPr>
        <p:spPr>
          <a:xfrm>
            <a:off x="598625" y="1814735"/>
            <a:ext cx="6192840" cy="2574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5000">
                <a:solidFill>
                  <a:schemeClr val="lt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50"/>
          <p:cNvSpPr txBox="1"/>
          <p:nvPr>
            <p:ph idx="3" type="subTitle"/>
          </p:nvPr>
        </p:nvSpPr>
        <p:spPr>
          <a:xfrm>
            <a:off x="598624" y="4403724"/>
            <a:ext cx="6192840" cy="7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lvl="1" marR="0" algn="r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>
                <a:solidFill>
                  <a:srgbClr val="7F7F7F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Calibri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Font typeface="Calibri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9pPr>
          </a:lstStyle>
          <a:p/>
        </p:txBody>
      </p:sp>
      <p:sp>
        <p:nvSpPr>
          <p:cNvPr id="291" name="Google Shape;291;p50"/>
          <p:cNvSpPr txBox="1"/>
          <p:nvPr/>
        </p:nvSpPr>
        <p:spPr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2022 Arm</a:t>
            </a:r>
            <a:endParaRPr b="0" i="0" sz="10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2" name="Google Shape;292;p50"/>
          <p:cNvCxnSpPr/>
          <p:nvPr/>
        </p:nvCxnSpPr>
        <p:spPr>
          <a:xfrm>
            <a:off x="417443" y="5543631"/>
            <a:ext cx="0" cy="581172"/>
          </a:xfrm>
          <a:prstGeom prst="straightConnector1">
            <a:avLst/>
          </a:prstGeom>
          <a:noFill/>
          <a:ln cap="flat" cmpd="sng" w="12700">
            <a:solidFill>
              <a:srgbClr val="00C1D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building, drawing&#10;&#10;Description automatically generated" id="293" name="Google Shape;293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624" y="520518"/>
            <a:ext cx="1700213" cy="530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Section Divider slide">
  <p:cSld name="10_Section Divider slide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5" name="Google Shape;295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71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51"/>
          <p:cNvSpPr txBox="1"/>
          <p:nvPr>
            <p:ph idx="1" type="body"/>
          </p:nvPr>
        </p:nvSpPr>
        <p:spPr>
          <a:xfrm>
            <a:off x="598624" y="5523753"/>
            <a:ext cx="4264272" cy="2950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>
                <a:solidFill>
                  <a:schemeClr val="lt1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  <p:sp>
        <p:nvSpPr>
          <p:cNvPr id="297" name="Google Shape;297;p51"/>
          <p:cNvSpPr txBox="1"/>
          <p:nvPr>
            <p:ph idx="2" type="body"/>
          </p:nvPr>
        </p:nvSpPr>
        <p:spPr>
          <a:xfrm>
            <a:off x="598624" y="5833633"/>
            <a:ext cx="4264272" cy="301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>
                <a:solidFill>
                  <a:schemeClr val="lt1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  <p:sp>
        <p:nvSpPr>
          <p:cNvPr id="298" name="Google Shape;298;p51"/>
          <p:cNvSpPr txBox="1"/>
          <p:nvPr>
            <p:ph type="title"/>
          </p:nvPr>
        </p:nvSpPr>
        <p:spPr>
          <a:xfrm>
            <a:off x="598625" y="1814735"/>
            <a:ext cx="6192840" cy="2574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5000">
                <a:solidFill>
                  <a:schemeClr val="lt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51"/>
          <p:cNvSpPr txBox="1"/>
          <p:nvPr>
            <p:ph idx="3" type="subTitle"/>
          </p:nvPr>
        </p:nvSpPr>
        <p:spPr>
          <a:xfrm>
            <a:off x="598624" y="4403724"/>
            <a:ext cx="6192840" cy="7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lvl="1" marR="0" algn="r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>
                <a:solidFill>
                  <a:srgbClr val="7F7F7F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Calibri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Font typeface="Calibri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9pPr>
          </a:lstStyle>
          <a:p/>
        </p:txBody>
      </p:sp>
      <p:sp>
        <p:nvSpPr>
          <p:cNvPr id="300" name="Google Shape;300;p51"/>
          <p:cNvSpPr txBox="1"/>
          <p:nvPr/>
        </p:nvSpPr>
        <p:spPr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2022 Arm</a:t>
            </a:r>
            <a:endParaRPr b="0" i="0" sz="10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01" name="Google Shape;301;p51"/>
          <p:cNvCxnSpPr/>
          <p:nvPr/>
        </p:nvCxnSpPr>
        <p:spPr>
          <a:xfrm>
            <a:off x="417443" y="5543631"/>
            <a:ext cx="0" cy="581172"/>
          </a:xfrm>
          <a:prstGeom prst="straightConnector1">
            <a:avLst/>
          </a:prstGeom>
          <a:noFill/>
          <a:ln cap="flat" cmpd="sng" w="12700">
            <a:solidFill>
              <a:srgbClr val="00C1D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building, drawing&#10;&#10;Description automatically generated" id="302" name="Google Shape;30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624" y="520518"/>
            <a:ext cx="1700213" cy="530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 with Image">
  <p:cSld name="Two Column with Imag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3"/>
          <p:cNvSpPr txBox="1"/>
          <p:nvPr>
            <p:ph type="title"/>
          </p:nvPr>
        </p:nvSpPr>
        <p:spPr>
          <a:xfrm>
            <a:off x="838200" y="365126"/>
            <a:ext cx="5489051" cy="10674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1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" name="Google Shape;31;p13"/>
          <p:cNvSpPr txBox="1"/>
          <p:nvPr>
            <p:ph idx="12" type="sldNum"/>
          </p:nvPr>
        </p:nvSpPr>
        <p:spPr>
          <a:xfrm>
            <a:off x="11552262" y="6335492"/>
            <a:ext cx="4263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2" name="Google Shape;32;p13"/>
          <p:cNvSpPr txBox="1"/>
          <p:nvPr>
            <p:ph idx="11" type="ftr"/>
          </p:nvPr>
        </p:nvSpPr>
        <p:spPr>
          <a:xfrm>
            <a:off x="7239000" y="633549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13"/>
          <p:cNvSpPr txBox="1"/>
          <p:nvPr>
            <p:ph idx="1" type="body"/>
          </p:nvPr>
        </p:nvSpPr>
        <p:spPr>
          <a:xfrm>
            <a:off x="838200" y="1820848"/>
            <a:ext cx="5489051" cy="43799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51615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15161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" name="Google Shape;34;p13"/>
          <p:cNvSpPr txBox="1"/>
          <p:nvPr>
            <p:ph idx="2" type="body"/>
          </p:nvPr>
        </p:nvSpPr>
        <p:spPr>
          <a:xfrm>
            <a:off x="6713537" y="3617842"/>
            <a:ext cx="4618397" cy="258293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51615"/>
              </a:buClr>
              <a:buSzPts val="1600"/>
              <a:buFont typeface="Arial"/>
              <a:buNone/>
              <a:defRPr b="0" i="0" sz="1600" u="none" cap="none" strike="noStrike">
                <a:solidFill>
                  <a:srgbClr val="15161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13"/>
          <p:cNvSpPr/>
          <p:nvPr>
            <p:ph idx="3" type="pic"/>
          </p:nvPr>
        </p:nvSpPr>
        <p:spPr>
          <a:xfrm>
            <a:off x="6713537" y="0"/>
            <a:ext cx="2582863" cy="3332163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Section Divider slide">
  <p:cSld name="27_Section Divider slide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3320"/>
            <a:ext cx="12237004" cy="688331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52"/>
          <p:cNvSpPr/>
          <p:nvPr/>
        </p:nvSpPr>
        <p:spPr>
          <a:xfrm>
            <a:off x="-42160" y="-3601"/>
            <a:ext cx="9836886" cy="6880490"/>
          </a:xfrm>
          <a:custGeom>
            <a:rect b="b" l="l" r="r" t="t"/>
            <a:pathLst>
              <a:path extrusionOk="0" h="6880490" w="9836886">
                <a:moveTo>
                  <a:pt x="4338018" y="3388"/>
                </a:moveTo>
                <a:lnTo>
                  <a:pt x="0" y="0"/>
                </a:lnTo>
                <a:lnTo>
                  <a:pt x="0" y="6873874"/>
                </a:lnTo>
                <a:lnTo>
                  <a:pt x="8415845" y="6880490"/>
                </a:lnTo>
                <a:lnTo>
                  <a:pt x="9424285" y="5874176"/>
                </a:lnTo>
                <a:lnTo>
                  <a:pt x="9836886" y="5484930"/>
                </a:lnTo>
                <a:lnTo>
                  <a:pt x="4338018" y="3388"/>
                </a:lnTo>
                <a:close/>
              </a:path>
            </a:pathLst>
          </a:custGeom>
          <a:solidFill>
            <a:schemeClr val="dk1">
              <a:alpha val="2000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52"/>
          <p:cNvSpPr txBox="1"/>
          <p:nvPr>
            <p:ph idx="1" type="body"/>
          </p:nvPr>
        </p:nvSpPr>
        <p:spPr>
          <a:xfrm>
            <a:off x="598624" y="5523753"/>
            <a:ext cx="4264272" cy="2950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>
                <a:solidFill>
                  <a:schemeClr val="lt1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  <p:sp>
        <p:nvSpPr>
          <p:cNvPr id="307" name="Google Shape;307;p52"/>
          <p:cNvSpPr txBox="1"/>
          <p:nvPr>
            <p:ph idx="2" type="body"/>
          </p:nvPr>
        </p:nvSpPr>
        <p:spPr>
          <a:xfrm>
            <a:off x="598624" y="5833633"/>
            <a:ext cx="4264272" cy="301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>
                <a:solidFill>
                  <a:schemeClr val="lt1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  <p:sp>
        <p:nvSpPr>
          <p:cNvPr id="308" name="Google Shape;308;p52"/>
          <p:cNvSpPr txBox="1"/>
          <p:nvPr>
            <p:ph type="title"/>
          </p:nvPr>
        </p:nvSpPr>
        <p:spPr>
          <a:xfrm>
            <a:off x="598625" y="1814735"/>
            <a:ext cx="6192840" cy="2574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5000">
                <a:solidFill>
                  <a:schemeClr val="lt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52"/>
          <p:cNvSpPr txBox="1"/>
          <p:nvPr>
            <p:ph idx="3" type="subTitle"/>
          </p:nvPr>
        </p:nvSpPr>
        <p:spPr>
          <a:xfrm>
            <a:off x="598624" y="4403724"/>
            <a:ext cx="6192840" cy="7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lvl="1" marR="0" algn="r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>
                <a:solidFill>
                  <a:srgbClr val="7F7F7F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Calibri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Font typeface="Calibri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9pPr>
          </a:lstStyle>
          <a:p/>
        </p:txBody>
      </p:sp>
      <p:sp>
        <p:nvSpPr>
          <p:cNvPr id="310" name="Google Shape;310;p52"/>
          <p:cNvSpPr txBox="1"/>
          <p:nvPr/>
        </p:nvSpPr>
        <p:spPr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2022 Arm</a:t>
            </a:r>
            <a:endParaRPr b="0" i="0" sz="10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1" name="Google Shape;311;p52"/>
          <p:cNvCxnSpPr/>
          <p:nvPr/>
        </p:nvCxnSpPr>
        <p:spPr>
          <a:xfrm>
            <a:off x="417443" y="5543631"/>
            <a:ext cx="0" cy="581172"/>
          </a:xfrm>
          <a:prstGeom prst="straightConnector1">
            <a:avLst/>
          </a:prstGeom>
          <a:noFill/>
          <a:ln cap="flat" cmpd="sng" w="12700">
            <a:solidFill>
              <a:srgbClr val="00C1D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building, drawing&#10;&#10;Description automatically generated" id="312" name="Google Shape;31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624" y="520518"/>
            <a:ext cx="1700213" cy="530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Section Divider slide">
  <p:cSld name="17_Section Divider slide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71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53"/>
          <p:cNvSpPr/>
          <p:nvPr/>
        </p:nvSpPr>
        <p:spPr>
          <a:xfrm>
            <a:off x="0" y="5715"/>
            <a:ext cx="10639396" cy="6864241"/>
          </a:xfrm>
          <a:custGeom>
            <a:rect b="b" l="l" r="r" t="t"/>
            <a:pathLst>
              <a:path extrusionOk="0" h="6864241" w="10639396">
                <a:moveTo>
                  <a:pt x="7244794" y="0"/>
                </a:moveTo>
                <a:lnTo>
                  <a:pt x="0" y="0"/>
                </a:lnTo>
                <a:lnTo>
                  <a:pt x="0" y="6857999"/>
                </a:lnTo>
                <a:lnTo>
                  <a:pt x="7184875" y="6864241"/>
                </a:lnTo>
                <a:lnTo>
                  <a:pt x="10639396" y="3402442"/>
                </a:lnTo>
                <a:lnTo>
                  <a:pt x="7244794" y="0"/>
                </a:lnTo>
                <a:close/>
              </a:path>
            </a:pathLst>
          </a:custGeom>
          <a:solidFill>
            <a:schemeClr val="dk1">
              <a:alpha val="29803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53"/>
          <p:cNvSpPr txBox="1"/>
          <p:nvPr>
            <p:ph idx="1" type="body"/>
          </p:nvPr>
        </p:nvSpPr>
        <p:spPr>
          <a:xfrm>
            <a:off x="598624" y="5523753"/>
            <a:ext cx="4264272" cy="2950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>
                <a:solidFill>
                  <a:schemeClr val="lt1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  <p:sp>
        <p:nvSpPr>
          <p:cNvPr id="317" name="Google Shape;317;p53"/>
          <p:cNvSpPr txBox="1"/>
          <p:nvPr>
            <p:ph idx="2" type="body"/>
          </p:nvPr>
        </p:nvSpPr>
        <p:spPr>
          <a:xfrm>
            <a:off x="598624" y="5833633"/>
            <a:ext cx="4264272" cy="301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>
                <a:solidFill>
                  <a:schemeClr val="lt1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  <p:sp>
        <p:nvSpPr>
          <p:cNvPr id="318" name="Google Shape;318;p53"/>
          <p:cNvSpPr txBox="1"/>
          <p:nvPr>
            <p:ph type="title"/>
          </p:nvPr>
        </p:nvSpPr>
        <p:spPr>
          <a:xfrm>
            <a:off x="598625" y="1814735"/>
            <a:ext cx="6192840" cy="2574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5000">
                <a:solidFill>
                  <a:schemeClr val="lt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53"/>
          <p:cNvSpPr txBox="1"/>
          <p:nvPr>
            <p:ph idx="3" type="subTitle"/>
          </p:nvPr>
        </p:nvSpPr>
        <p:spPr>
          <a:xfrm>
            <a:off x="598624" y="4403724"/>
            <a:ext cx="6192840" cy="7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lvl="1" marR="0" algn="r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>
                <a:solidFill>
                  <a:srgbClr val="7F7F7F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Calibri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Font typeface="Calibri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9pPr>
          </a:lstStyle>
          <a:p/>
        </p:txBody>
      </p:sp>
      <p:sp>
        <p:nvSpPr>
          <p:cNvPr id="320" name="Google Shape;320;p53"/>
          <p:cNvSpPr txBox="1"/>
          <p:nvPr/>
        </p:nvSpPr>
        <p:spPr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2022 Arm</a:t>
            </a:r>
            <a:endParaRPr b="0" i="0" sz="10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1" name="Google Shape;321;p53"/>
          <p:cNvCxnSpPr/>
          <p:nvPr/>
        </p:nvCxnSpPr>
        <p:spPr>
          <a:xfrm>
            <a:off x="417443" y="5543631"/>
            <a:ext cx="0" cy="581172"/>
          </a:xfrm>
          <a:prstGeom prst="straightConnector1">
            <a:avLst/>
          </a:prstGeom>
          <a:noFill/>
          <a:ln cap="flat" cmpd="sng" w="12700">
            <a:solidFill>
              <a:srgbClr val="00C1D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building, drawing&#10;&#10;Description automatically generated" id="322" name="Google Shape;322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624" y="520518"/>
            <a:ext cx="1700213" cy="530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Section Divider slide">
  <p:cSld name="20_Section Divider slide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6822" y="-1"/>
            <a:ext cx="12208822" cy="6864123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54"/>
          <p:cNvSpPr/>
          <p:nvPr/>
        </p:nvSpPr>
        <p:spPr>
          <a:xfrm>
            <a:off x="-16823" y="4949"/>
            <a:ext cx="9648990" cy="6859032"/>
          </a:xfrm>
          <a:custGeom>
            <a:rect b="b" l="l" r="r" t="t"/>
            <a:pathLst>
              <a:path extrusionOk="0" h="6859032" w="9648990">
                <a:moveTo>
                  <a:pt x="5201190" y="6965"/>
                </a:moveTo>
                <a:lnTo>
                  <a:pt x="14843" y="0"/>
                </a:lnTo>
                <a:cubicBezTo>
                  <a:pt x="11874" y="2276763"/>
                  <a:pt x="2969" y="4571339"/>
                  <a:pt x="0" y="6848102"/>
                </a:cubicBezTo>
                <a:lnTo>
                  <a:pt x="7234901" y="6859032"/>
                </a:lnTo>
                <a:lnTo>
                  <a:pt x="9648990" y="4451002"/>
                </a:lnTo>
                <a:lnTo>
                  <a:pt x="5201190" y="6965"/>
                </a:lnTo>
                <a:close/>
              </a:path>
            </a:pathLst>
          </a:custGeom>
          <a:solidFill>
            <a:schemeClr val="dk1">
              <a:alpha val="34901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54"/>
          <p:cNvSpPr txBox="1"/>
          <p:nvPr>
            <p:ph idx="1" type="body"/>
          </p:nvPr>
        </p:nvSpPr>
        <p:spPr>
          <a:xfrm>
            <a:off x="598624" y="5523753"/>
            <a:ext cx="4264272" cy="2950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>
                <a:solidFill>
                  <a:schemeClr val="lt1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  <p:sp>
        <p:nvSpPr>
          <p:cNvPr id="327" name="Google Shape;327;p54"/>
          <p:cNvSpPr txBox="1"/>
          <p:nvPr>
            <p:ph idx="2" type="body"/>
          </p:nvPr>
        </p:nvSpPr>
        <p:spPr>
          <a:xfrm>
            <a:off x="598624" y="5833633"/>
            <a:ext cx="4264272" cy="301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>
                <a:solidFill>
                  <a:schemeClr val="lt1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  <p:sp>
        <p:nvSpPr>
          <p:cNvPr id="328" name="Google Shape;328;p54"/>
          <p:cNvSpPr txBox="1"/>
          <p:nvPr>
            <p:ph type="title"/>
          </p:nvPr>
        </p:nvSpPr>
        <p:spPr>
          <a:xfrm>
            <a:off x="598625" y="1814735"/>
            <a:ext cx="6192840" cy="2574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5000">
                <a:solidFill>
                  <a:schemeClr val="lt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9" name="Google Shape;329;p54"/>
          <p:cNvSpPr txBox="1"/>
          <p:nvPr>
            <p:ph idx="3" type="subTitle"/>
          </p:nvPr>
        </p:nvSpPr>
        <p:spPr>
          <a:xfrm>
            <a:off x="598624" y="4403724"/>
            <a:ext cx="6192840" cy="7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lvl="1" marR="0" algn="r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>
                <a:solidFill>
                  <a:srgbClr val="7F7F7F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Calibri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Font typeface="Calibri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9pPr>
          </a:lstStyle>
          <a:p/>
        </p:txBody>
      </p:sp>
      <p:sp>
        <p:nvSpPr>
          <p:cNvPr id="330" name="Google Shape;330;p54"/>
          <p:cNvSpPr txBox="1"/>
          <p:nvPr/>
        </p:nvSpPr>
        <p:spPr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2022 Arm</a:t>
            </a:r>
            <a:endParaRPr b="0" i="0" sz="10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1" name="Google Shape;331;p54"/>
          <p:cNvCxnSpPr/>
          <p:nvPr/>
        </p:nvCxnSpPr>
        <p:spPr>
          <a:xfrm>
            <a:off x="417443" y="5543631"/>
            <a:ext cx="0" cy="581172"/>
          </a:xfrm>
          <a:prstGeom prst="straightConnector1">
            <a:avLst/>
          </a:prstGeom>
          <a:noFill/>
          <a:ln cap="flat" cmpd="sng" w="12700">
            <a:solidFill>
              <a:srgbClr val="00C1D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building, drawing&#10;&#10;Description automatically generated" id="332" name="Google Shape;332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624" y="520518"/>
            <a:ext cx="1700213" cy="530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Section Divider slide">
  <p:cSld name="16_Section Divider slide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Google Shape;334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5715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Google Shape;335;p55"/>
          <p:cNvSpPr txBox="1"/>
          <p:nvPr>
            <p:ph idx="1" type="body"/>
          </p:nvPr>
        </p:nvSpPr>
        <p:spPr>
          <a:xfrm>
            <a:off x="598624" y="5523753"/>
            <a:ext cx="4264272" cy="29507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>
                <a:solidFill>
                  <a:schemeClr val="lt1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  <p:sp>
        <p:nvSpPr>
          <p:cNvPr id="336" name="Google Shape;336;p55"/>
          <p:cNvSpPr txBox="1"/>
          <p:nvPr>
            <p:ph idx="2" type="body"/>
          </p:nvPr>
        </p:nvSpPr>
        <p:spPr>
          <a:xfrm>
            <a:off x="598624" y="5833633"/>
            <a:ext cx="4264272" cy="30110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800"/>
              <a:buFont typeface="Calibri"/>
              <a:buNone/>
              <a:defRPr sz="1800">
                <a:solidFill>
                  <a:schemeClr val="lt1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  <p:sp>
        <p:nvSpPr>
          <p:cNvPr id="337" name="Google Shape;337;p55"/>
          <p:cNvSpPr txBox="1"/>
          <p:nvPr>
            <p:ph type="title"/>
          </p:nvPr>
        </p:nvSpPr>
        <p:spPr>
          <a:xfrm>
            <a:off x="598625" y="1814735"/>
            <a:ext cx="6192840" cy="2574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5000">
                <a:solidFill>
                  <a:schemeClr val="lt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p55"/>
          <p:cNvSpPr txBox="1"/>
          <p:nvPr>
            <p:ph idx="3" type="subTitle"/>
          </p:nvPr>
        </p:nvSpPr>
        <p:spPr>
          <a:xfrm>
            <a:off x="598624" y="4403724"/>
            <a:ext cx="6192840" cy="7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lvl="1" marR="0" algn="r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>
                <a:solidFill>
                  <a:srgbClr val="7F7F7F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Calibri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Font typeface="Calibri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9pPr>
          </a:lstStyle>
          <a:p/>
        </p:txBody>
      </p:sp>
      <p:sp>
        <p:nvSpPr>
          <p:cNvPr id="339" name="Google Shape;339;p55"/>
          <p:cNvSpPr txBox="1"/>
          <p:nvPr/>
        </p:nvSpPr>
        <p:spPr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2022 Arm</a:t>
            </a:r>
            <a:endParaRPr b="0" i="0" sz="10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40" name="Google Shape;340;p55"/>
          <p:cNvCxnSpPr/>
          <p:nvPr/>
        </p:nvCxnSpPr>
        <p:spPr>
          <a:xfrm>
            <a:off x="417443" y="5543631"/>
            <a:ext cx="0" cy="581172"/>
          </a:xfrm>
          <a:prstGeom prst="straightConnector1">
            <a:avLst/>
          </a:prstGeom>
          <a:noFill/>
          <a:ln cap="flat" cmpd="sng" w="12700">
            <a:solidFill>
              <a:srgbClr val="00C1DE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A picture containing building, drawing&#10;&#10;Description automatically generated" id="341" name="Google Shape;341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624" y="520518"/>
            <a:ext cx="1700213" cy="530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Title Slide">
  <p:cSld name="10_Title Slide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5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56230" y="0"/>
            <a:ext cx="683577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p56"/>
          <p:cNvSpPr txBox="1"/>
          <p:nvPr/>
        </p:nvSpPr>
        <p:spPr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2022 Arm</a:t>
            </a:r>
            <a:endParaRPr b="0" i="0" sz="10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56"/>
          <p:cNvSpPr txBox="1"/>
          <p:nvPr>
            <p:ph type="title"/>
          </p:nvPr>
        </p:nvSpPr>
        <p:spPr>
          <a:xfrm>
            <a:off x="598625" y="1814735"/>
            <a:ext cx="6192840" cy="2574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5000">
                <a:solidFill>
                  <a:schemeClr val="lt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p56"/>
          <p:cNvSpPr txBox="1"/>
          <p:nvPr>
            <p:ph idx="1" type="subTitle"/>
          </p:nvPr>
        </p:nvSpPr>
        <p:spPr>
          <a:xfrm>
            <a:off x="598624" y="4403724"/>
            <a:ext cx="6192840" cy="7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lvl="1" marR="0" algn="r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>
                <a:solidFill>
                  <a:srgbClr val="7F7F7F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Calibri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Font typeface="Calibri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9pPr>
          </a:lstStyle>
          <a:p/>
        </p:txBody>
      </p:sp>
      <p:pic>
        <p:nvPicPr>
          <p:cNvPr descr="A picture containing building, drawing&#10;&#10;Description automatically generated" id="347" name="Google Shape;347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624" y="520518"/>
            <a:ext cx="1700213" cy="530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Section Divider slide">
  <p:cSld name="5_Section Divider slide"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5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56230" y="0"/>
            <a:ext cx="683577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57"/>
          <p:cNvSpPr txBox="1"/>
          <p:nvPr/>
        </p:nvSpPr>
        <p:spPr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2022 Arm</a:t>
            </a:r>
            <a:endParaRPr b="0" i="0" sz="10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57"/>
          <p:cNvSpPr txBox="1"/>
          <p:nvPr>
            <p:ph type="title"/>
          </p:nvPr>
        </p:nvSpPr>
        <p:spPr>
          <a:xfrm>
            <a:off x="598625" y="1814735"/>
            <a:ext cx="6192840" cy="2574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5000">
                <a:solidFill>
                  <a:schemeClr val="lt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57"/>
          <p:cNvSpPr txBox="1"/>
          <p:nvPr>
            <p:ph idx="1" type="subTitle"/>
          </p:nvPr>
        </p:nvSpPr>
        <p:spPr>
          <a:xfrm>
            <a:off x="598624" y="4403724"/>
            <a:ext cx="6192840" cy="7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lvl="1" marR="0" algn="r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>
                <a:solidFill>
                  <a:srgbClr val="7F7F7F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Calibri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Font typeface="Calibri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9pPr>
          </a:lstStyle>
          <a:p/>
        </p:txBody>
      </p:sp>
      <p:pic>
        <p:nvPicPr>
          <p:cNvPr descr="A picture containing building, drawing&#10;&#10;Description automatically generated" id="353" name="Google Shape;35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624" y="520518"/>
            <a:ext cx="1700213" cy="530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Section Divider slide">
  <p:cSld name="8_Section Divider slide"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58"/>
          <p:cNvSpPr txBox="1"/>
          <p:nvPr/>
        </p:nvSpPr>
        <p:spPr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2022 Arm</a:t>
            </a:r>
            <a:endParaRPr b="0" i="0" sz="10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6" name="Google Shape;356;p58"/>
          <p:cNvSpPr txBox="1"/>
          <p:nvPr>
            <p:ph type="title"/>
          </p:nvPr>
        </p:nvSpPr>
        <p:spPr>
          <a:xfrm>
            <a:off x="598625" y="1814735"/>
            <a:ext cx="6192840" cy="2574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5000">
                <a:solidFill>
                  <a:schemeClr val="lt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7" name="Google Shape;357;p58"/>
          <p:cNvSpPr txBox="1"/>
          <p:nvPr>
            <p:ph idx="1" type="subTitle"/>
          </p:nvPr>
        </p:nvSpPr>
        <p:spPr>
          <a:xfrm>
            <a:off x="598624" y="4403724"/>
            <a:ext cx="6192840" cy="7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lvl="1" marR="0" algn="r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>
                <a:solidFill>
                  <a:srgbClr val="7F7F7F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Calibri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Font typeface="Calibri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9pPr>
          </a:lstStyle>
          <a:p/>
        </p:txBody>
      </p:sp>
      <p:pic>
        <p:nvPicPr>
          <p:cNvPr descr="A picture containing building, drawing&#10;&#10;Description automatically generated" id="358" name="Google Shape;358;p5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8624" y="520518"/>
            <a:ext cx="1700213" cy="530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Title Slide">
  <p:cSld name="12_Title Slide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1" name="Google Shape;361;p59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>
            <a:off x="0" y="-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59"/>
          <p:cNvSpPr txBox="1"/>
          <p:nvPr/>
        </p:nvSpPr>
        <p:spPr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2022 Arm</a:t>
            </a:r>
            <a:endParaRPr b="0" i="0" sz="10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59"/>
          <p:cNvSpPr txBox="1"/>
          <p:nvPr>
            <p:ph type="title"/>
          </p:nvPr>
        </p:nvSpPr>
        <p:spPr>
          <a:xfrm>
            <a:off x="598625" y="1814735"/>
            <a:ext cx="6192840" cy="2574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5000">
                <a:solidFill>
                  <a:schemeClr val="lt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4" name="Google Shape;364;p59"/>
          <p:cNvSpPr txBox="1"/>
          <p:nvPr>
            <p:ph idx="1" type="subTitle"/>
          </p:nvPr>
        </p:nvSpPr>
        <p:spPr>
          <a:xfrm>
            <a:off x="598624" y="4403724"/>
            <a:ext cx="6192840" cy="7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lvl="1" marR="0" algn="r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>
                <a:solidFill>
                  <a:srgbClr val="7F7F7F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Calibri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Font typeface="Calibri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9pPr>
          </a:lstStyle>
          <a:p/>
        </p:txBody>
      </p:sp>
      <p:pic>
        <p:nvPicPr>
          <p:cNvPr descr="A picture containing building, drawing&#10;&#10;Description automatically generated" id="365" name="Google Shape;36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624" y="520518"/>
            <a:ext cx="1700213" cy="530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Section Divider slide">
  <p:cSld name="22_Section Divider slide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60"/>
          <p:cNvPicPr preferRelativeResize="0"/>
          <p:nvPr/>
        </p:nvPicPr>
        <p:blipFill rotWithShape="1">
          <a:blip r:embed="rId2">
            <a:alphaModFix amt="25000"/>
          </a:blip>
          <a:srcRect b="0" l="0" r="0" t="0"/>
          <a:stretch/>
        </p:blipFill>
        <p:spPr>
          <a:xfrm>
            <a:off x="0" y="-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60"/>
          <p:cNvSpPr txBox="1"/>
          <p:nvPr/>
        </p:nvSpPr>
        <p:spPr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2022 Arm</a:t>
            </a:r>
            <a:endParaRPr b="0" i="0" sz="10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60"/>
          <p:cNvSpPr txBox="1"/>
          <p:nvPr>
            <p:ph type="title"/>
          </p:nvPr>
        </p:nvSpPr>
        <p:spPr>
          <a:xfrm>
            <a:off x="598625" y="1814735"/>
            <a:ext cx="6192840" cy="2574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5000">
                <a:solidFill>
                  <a:schemeClr val="lt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60"/>
          <p:cNvSpPr txBox="1"/>
          <p:nvPr>
            <p:ph idx="1" type="subTitle"/>
          </p:nvPr>
        </p:nvSpPr>
        <p:spPr>
          <a:xfrm>
            <a:off x="598624" y="4403724"/>
            <a:ext cx="6192840" cy="7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lvl="1" marR="0" algn="r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>
                <a:solidFill>
                  <a:srgbClr val="7F7F7F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Calibri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Font typeface="Calibri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9pPr>
          </a:lstStyle>
          <a:p/>
        </p:txBody>
      </p:sp>
      <p:pic>
        <p:nvPicPr>
          <p:cNvPr descr="A picture containing building, drawing&#10;&#10;Description automatically generated" id="371" name="Google Shape;371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624" y="520518"/>
            <a:ext cx="1700213" cy="530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Section Divider slide">
  <p:cSld name="24_Section Divider slide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" name="Google Shape;373;p61"/>
          <p:cNvPicPr preferRelativeResize="0"/>
          <p:nvPr/>
        </p:nvPicPr>
        <p:blipFill rotWithShape="1">
          <a:blip r:embed="rId2">
            <a:alphaModFix amt="45000"/>
          </a:blip>
          <a:srcRect b="0" l="0" r="0" t="0"/>
          <a:stretch/>
        </p:blipFill>
        <p:spPr>
          <a:xfrm>
            <a:off x="0" y="-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61"/>
          <p:cNvSpPr txBox="1"/>
          <p:nvPr/>
        </p:nvSpPr>
        <p:spPr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2022 Arm</a:t>
            </a:r>
            <a:endParaRPr b="0" i="0" sz="10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61"/>
          <p:cNvSpPr txBox="1"/>
          <p:nvPr>
            <p:ph type="title"/>
          </p:nvPr>
        </p:nvSpPr>
        <p:spPr>
          <a:xfrm>
            <a:off x="598625" y="1814735"/>
            <a:ext cx="6192840" cy="2574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5000">
                <a:solidFill>
                  <a:schemeClr val="lt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61"/>
          <p:cNvSpPr txBox="1"/>
          <p:nvPr>
            <p:ph idx="1" type="subTitle"/>
          </p:nvPr>
        </p:nvSpPr>
        <p:spPr>
          <a:xfrm>
            <a:off x="598624" y="4403724"/>
            <a:ext cx="6192840" cy="7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lvl="1" marR="0" algn="r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>
                <a:solidFill>
                  <a:srgbClr val="7F7F7F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Calibri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Font typeface="Calibri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9pPr>
          </a:lstStyle>
          <a:p/>
        </p:txBody>
      </p:sp>
      <p:pic>
        <p:nvPicPr>
          <p:cNvPr descr="A picture containing building, drawing&#10;&#10;Description automatically generated" id="377" name="Google Shape;377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624" y="520518"/>
            <a:ext cx="1700213" cy="530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nner Image Two Column">
  <p:cSld name="Banner Image Two Colum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4"/>
          <p:cNvSpPr txBox="1"/>
          <p:nvPr>
            <p:ph type="title"/>
          </p:nvPr>
        </p:nvSpPr>
        <p:spPr>
          <a:xfrm>
            <a:off x="838199" y="3650850"/>
            <a:ext cx="10493735" cy="6373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1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8" name="Google Shape;38;p14"/>
          <p:cNvSpPr txBox="1"/>
          <p:nvPr>
            <p:ph idx="12" type="sldNum"/>
          </p:nvPr>
        </p:nvSpPr>
        <p:spPr>
          <a:xfrm>
            <a:off x="11552262" y="6335492"/>
            <a:ext cx="4263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" name="Google Shape;39;p14"/>
          <p:cNvSpPr txBox="1"/>
          <p:nvPr>
            <p:ph idx="11" type="ftr"/>
          </p:nvPr>
        </p:nvSpPr>
        <p:spPr>
          <a:xfrm>
            <a:off x="7239000" y="633549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4"/>
          <p:cNvSpPr txBox="1"/>
          <p:nvPr>
            <p:ph idx="1" type="body"/>
          </p:nvPr>
        </p:nvSpPr>
        <p:spPr>
          <a:xfrm>
            <a:off x="838200" y="4420652"/>
            <a:ext cx="5489051" cy="17801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None/>
              <a:defRPr b="0" i="0" sz="1400" u="none" cap="none" strike="noStrike">
                <a:solidFill>
                  <a:srgbClr val="15161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14"/>
          <p:cNvSpPr txBox="1"/>
          <p:nvPr>
            <p:ph idx="2" type="body"/>
          </p:nvPr>
        </p:nvSpPr>
        <p:spPr>
          <a:xfrm>
            <a:off x="6713537" y="4420652"/>
            <a:ext cx="4618397" cy="17801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15161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14"/>
          <p:cNvSpPr/>
          <p:nvPr>
            <p:ph idx="3" type="pic"/>
          </p:nvPr>
        </p:nvSpPr>
        <p:spPr>
          <a:xfrm>
            <a:off x="0" y="0"/>
            <a:ext cx="12191999" cy="3428999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Title Slide">
  <p:cSld name="13_Title Slide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6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62"/>
          <p:cNvSpPr txBox="1"/>
          <p:nvPr/>
        </p:nvSpPr>
        <p:spPr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2022 Arm</a:t>
            </a:r>
            <a:endParaRPr b="0" i="0" sz="10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62"/>
          <p:cNvSpPr txBox="1"/>
          <p:nvPr>
            <p:ph type="title"/>
          </p:nvPr>
        </p:nvSpPr>
        <p:spPr>
          <a:xfrm>
            <a:off x="598625" y="1814735"/>
            <a:ext cx="6192840" cy="2574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5000">
                <a:solidFill>
                  <a:schemeClr val="lt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2" name="Google Shape;382;p62"/>
          <p:cNvSpPr txBox="1"/>
          <p:nvPr>
            <p:ph idx="1" type="subTitle"/>
          </p:nvPr>
        </p:nvSpPr>
        <p:spPr>
          <a:xfrm>
            <a:off x="598624" y="4403724"/>
            <a:ext cx="6192840" cy="7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lvl="1" marR="0" algn="r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>
                <a:solidFill>
                  <a:srgbClr val="7F7F7F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Calibri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Font typeface="Calibri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9pPr>
          </a:lstStyle>
          <a:p/>
        </p:txBody>
      </p:sp>
      <p:pic>
        <p:nvPicPr>
          <p:cNvPr descr="A picture containing building, drawing&#10;&#10;Description automatically generated" id="383" name="Google Shape;383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624" y="520518"/>
            <a:ext cx="1700213" cy="530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Section Divider slide">
  <p:cSld name="25_Section Divider slide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356230" y="0"/>
            <a:ext cx="683576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63"/>
          <p:cNvSpPr txBox="1"/>
          <p:nvPr/>
        </p:nvSpPr>
        <p:spPr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2022 Arm</a:t>
            </a:r>
            <a:endParaRPr b="0" i="0" sz="10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63"/>
          <p:cNvSpPr txBox="1"/>
          <p:nvPr>
            <p:ph type="title"/>
          </p:nvPr>
        </p:nvSpPr>
        <p:spPr>
          <a:xfrm>
            <a:off x="598625" y="1814735"/>
            <a:ext cx="6192840" cy="2574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5000">
                <a:solidFill>
                  <a:schemeClr val="lt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8" name="Google Shape;388;p63"/>
          <p:cNvSpPr txBox="1"/>
          <p:nvPr>
            <p:ph idx="1" type="subTitle"/>
          </p:nvPr>
        </p:nvSpPr>
        <p:spPr>
          <a:xfrm>
            <a:off x="598624" y="4403724"/>
            <a:ext cx="6192840" cy="7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lvl="1" marR="0" algn="r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>
                <a:solidFill>
                  <a:srgbClr val="7F7F7F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Calibri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Font typeface="Calibri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9pPr>
          </a:lstStyle>
          <a:p/>
        </p:txBody>
      </p:sp>
      <p:pic>
        <p:nvPicPr>
          <p:cNvPr descr="A picture containing building, drawing&#10;&#10;Description automatically generated" id="389" name="Google Shape;389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624" y="520518"/>
            <a:ext cx="1700213" cy="530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Section Divider slide">
  <p:cSld name="26_Section Divider slide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4"/>
          <p:cNvSpPr txBox="1"/>
          <p:nvPr/>
        </p:nvSpPr>
        <p:spPr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2022 Arm</a:t>
            </a:r>
            <a:endParaRPr b="0" i="0" sz="10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64"/>
          <p:cNvSpPr txBox="1"/>
          <p:nvPr>
            <p:ph type="title"/>
          </p:nvPr>
        </p:nvSpPr>
        <p:spPr>
          <a:xfrm>
            <a:off x="598625" y="1814735"/>
            <a:ext cx="6192840" cy="2574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5000">
                <a:solidFill>
                  <a:schemeClr val="lt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3" name="Google Shape;393;p64"/>
          <p:cNvSpPr txBox="1"/>
          <p:nvPr>
            <p:ph idx="1" type="subTitle"/>
          </p:nvPr>
        </p:nvSpPr>
        <p:spPr>
          <a:xfrm>
            <a:off x="598624" y="4403724"/>
            <a:ext cx="6192840" cy="7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lvl="1" marR="0" algn="r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>
                <a:solidFill>
                  <a:srgbClr val="7F7F7F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Calibri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Font typeface="Calibri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9pPr>
          </a:lstStyle>
          <a:p/>
        </p:txBody>
      </p:sp>
      <p:pic>
        <p:nvPicPr>
          <p:cNvPr descr="A picture containing building, drawing&#10;&#10;Description automatically generated" id="394" name="Google Shape;394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98624" y="520518"/>
            <a:ext cx="1700213" cy="530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6230" y="0"/>
            <a:ext cx="6835769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Title Slide">
  <p:cSld name="11_Title Slide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397" name="Google Shape;397;p65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>
            <a:off x="266700" y="287581"/>
            <a:ext cx="11658600" cy="63418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building, drawing&#10;&#10;Description automatically generated" id="398" name="Google Shape;398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624" y="520518"/>
            <a:ext cx="1700213" cy="53064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65"/>
          <p:cNvSpPr txBox="1"/>
          <p:nvPr/>
        </p:nvSpPr>
        <p:spPr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2022 Arm</a:t>
            </a:r>
            <a:endParaRPr b="0" i="0" sz="10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65"/>
          <p:cNvSpPr txBox="1"/>
          <p:nvPr>
            <p:ph type="title"/>
          </p:nvPr>
        </p:nvSpPr>
        <p:spPr>
          <a:xfrm>
            <a:off x="598625" y="1814735"/>
            <a:ext cx="6192840" cy="2574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5000">
                <a:solidFill>
                  <a:schemeClr val="lt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65"/>
          <p:cNvSpPr txBox="1"/>
          <p:nvPr>
            <p:ph idx="1" type="subTitle"/>
          </p:nvPr>
        </p:nvSpPr>
        <p:spPr>
          <a:xfrm>
            <a:off x="598624" y="4403724"/>
            <a:ext cx="6192840" cy="7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lvl="1" marR="0" algn="r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>
                <a:solidFill>
                  <a:srgbClr val="7F7F7F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Calibri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Font typeface="Calibri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Section Divider slide">
  <p:cSld name="4_Section Divider slide"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403" name="Google Shape;403;p66"/>
          <p:cNvPicPr preferRelativeResize="0"/>
          <p:nvPr/>
        </p:nvPicPr>
        <p:blipFill rotWithShape="1">
          <a:blip r:embed="rId2">
            <a:alphaModFix amt="25000"/>
          </a:blip>
          <a:srcRect b="0" l="0" r="0" t="0"/>
          <a:stretch/>
        </p:blipFill>
        <p:spPr>
          <a:xfrm>
            <a:off x="266700" y="287581"/>
            <a:ext cx="11658600" cy="6341819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66"/>
          <p:cNvSpPr txBox="1"/>
          <p:nvPr/>
        </p:nvSpPr>
        <p:spPr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2022 Arm</a:t>
            </a:r>
            <a:endParaRPr b="0" i="0" sz="10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66"/>
          <p:cNvSpPr txBox="1"/>
          <p:nvPr>
            <p:ph type="title"/>
          </p:nvPr>
        </p:nvSpPr>
        <p:spPr>
          <a:xfrm>
            <a:off x="598625" y="1814735"/>
            <a:ext cx="6192840" cy="2574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5000">
                <a:solidFill>
                  <a:schemeClr val="lt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6" name="Google Shape;406;p66"/>
          <p:cNvSpPr txBox="1"/>
          <p:nvPr>
            <p:ph idx="1" type="subTitle"/>
          </p:nvPr>
        </p:nvSpPr>
        <p:spPr>
          <a:xfrm>
            <a:off x="598624" y="4403724"/>
            <a:ext cx="6192840" cy="7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lvl="1" marR="0" algn="r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>
                <a:solidFill>
                  <a:srgbClr val="7F7F7F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Calibri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Font typeface="Calibri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9pPr>
          </a:lstStyle>
          <a:p/>
        </p:txBody>
      </p:sp>
      <p:pic>
        <p:nvPicPr>
          <p:cNvPr descr="A picture containing building, drawing&#10;&#10;Description automatically generated" id="407" name="Google Shape;40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624" y="520518"/>
            <a:ext cx="1700213" cy="530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Section Divider slide">
  <p:cSld name="18_Section Divider slide"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409" name="Google Shape;409;p67"/>
          <p:cNvPicPr preferRelativeResize="0"/>
          <p:nvPr/>
        </p:nvPicPr>
        <p:blipFill rotWithShape="1">
          <a:blip r:embed="rId2">
            <a:alphaModFix amt="45000"/>
          </a:blip>
          <a:srcRect b="0" l="0" r="0" t="0"/>
          <a:stretch/>
        </p:blipFill>
        <p:spPr>
          <a:xfrm>
            <a:off x="266700" y="287581"/>
            <a:ext cx="11658600" cy="6341819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67"/>
          <p:cNvSpPr txBox="1"/>
          <p:nvPr/>
        </p:nvSpPr>
        <p:spPr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2022 Arm</a:t>
            </a:r>
            <a:endParaRPr b="0" i="0" sz="10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67"/>
          <p:cNvSpPr txBox="1"/>
          <p:nvPr>
            <p:ph type="title"/>
          </p:nvPr>
        </p:nvSpPr>
        <p:spPr>
          <a:xfrm>
            <a:off x="598625" y="1814735"/>
            <a:ext cx="6192840" cy="257418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sz="5000">
                <a:solidFill>
                  <a:schemeClr val="lt1"/>
                </a:solidFill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2" name="Google Shape;412;p67"/>
          <p:cNvSpPr txBox="1"/>
          <p:nvPr>
            <p:ph idx="1" type="subTitle"/>
          </p:nvPr>
        </p:nvSpPr>
        <p:spPr>
          <a:xfrm>
            <a:off x="598624" y="4403724"/>
            <a:ext cx="6192840" cy="702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4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>
                <a:solidFill>
                  <a:schemeClr val="lt1"/>
                </a:solidFill>
              </a:defRPr>
            </a:lvl1pPr>
            <a:lvl2pPr lvl="1" marR="0" algn="r">
              <a:lnSpc>
                <a:spcPct val="104000"/>
              </a:lnSpc>
              <a:spcBef>
                <a:spcPts val="600"/>
              </a:spcBef>
              <a:spcAft>
                <a:spcPts val="0"/>
              </a:spcAft>
              <a:buClr>
                <a:srgbClr val="7F7F7F"/>
              </a:buClr>
              <a:buSzPts val="1600"/>
              <a:buFont typeface="Arial"/>
              <a:buNone/>
              <a:defRPr sz="1600">
                <a:solidFill>
                  <a:srgbClr val="7F7F7F"/>
                </a:solidFill>
              </a:defRPr>
            </a:lvl2pPr>
            <a:lvl3pPr lvl="2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Font typeface="Calibri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Font typeface="Calibri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None/>
              <a:defRPr sz="1600"/>
            </a:lvl9pPr>
          </a:lstStyle>
          <a:p/>
        </p:txBody>
      </p:sp>
      <p:pic>
        <p:nvPicPr>
          <p:cNvPr descr="A picture containing building, drawing&#10;&#10;Description automatically generated" id="413" name="Google Shape;413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624" y="520518"/>
            <a:ext cx="1700213" cy="530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column slide">
  <p:cSld name="1 column slide"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68"/>
          <p:cNvSpPr txBox="1"/>
          <p:nvPr>
            <p:ph type="title"/>
          </p:nvPr>
        </p:nvSpPr>
        <p:spPr>
          <a:xfrm>
            <a:off x="479425" y="476250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" name="Google Shape;416;p68"/>
          <p:cNvSpPr txBox="1"/>
          <p:nvPr>
            <p:ph idx="1" type="body"/>
          </p:nvPr>
        </p:nvSpPr>
        <p:spPr>
          <a:xfrm>
            <a:off x="479425" y="1171111"/>
            <a:ext cx="11233150" cy="49483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•"/>
              <a:defRPr sz="2400">
                <a:solidFill>
                  <a:schemeClr val="dk2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  <a:defRPr sz="2000">
                <a:solidFill>
                  <a:schemeClr val="dk2"/>
                </a:solidFill>
              </a:defRPr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Calibri"/>
              <a:buChar char="•"/>
              <a:defRPr sz="1800">
                <a:solidFill>
                  <a:schemeClr val="dk2"/>
                </a:solidFill>
              </a:defRPr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 sz="1800">
                <a:solidFill>
                  <a:schemeClr val="dk2"/>
                </a:solidFill>
              </a:defRPr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Calibri"/>
              <a:buChar char="•"/>
              <a:defRPr sz="1800">
                <a:solidFill>
                  <a:schemeClr val="dk2"/>
                </a:solidFill>
              </a:defRPr>
            </a:lvl5pPr>
            <a:lvl6pPr indent="-30987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Char char="▪"/>
              <a:defRPr>
                <a:solidFill>
                  <a:schemeClr val="dk2"/>
                </a:solidFill>
              </a:defRPr>
            </a:lvl6pPr>
            <a:lvl7pPr indent="-30987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Char char="–"/>
              <a:defRPr>
                <a:solidFill>
                  <a:schemeClr val="dk2"/>
                </a:solidFill>
              </a:defRPr>
            </a:lvl7pPr>
            <a:lvl8pPr indent="-309879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Char char="▪"/>
              <a:defRPr>
                <a:solidFill>
                  <a:schemeClr val="dk2"/>
                </a:solidFill>
              </a:defRPr>
            </a:lvl8pPr>
            <a:lvl9pPr indent="-309879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80"/>
              <a:buChar char="–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 column slide w/ Sub">
  <p:cSld name="1 column slide w/ Sub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9"/>
          <p:cNvSpPr txBox="1"/>
          <p:nvPr>
            <p:ph type="title"/>
          </p:nvPr>
        </p:nvSpPr>
        <p:spPr>
          <a:xfrm>
            <a:off x="479425" y="478302"/>
            <a:ext cx="11233150" cy="512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9" name="Google Shape;419;p69"/>
          <p:cNvSpPr txBox="1"/>
          <p:nvPr>
            <p:ph idx="1" type="body"/>
          </p:nvPr>
        </p:nvSpPr>
        <p:spPr>
          <a:xfrm>
            <a:off x="479425" y="991131"/>
            <a:ext cx="11233150" cy="344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solidFill>
                  <a:schemeClr val="accent6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  <p:sp>
        <p:nvSpPr>
          <p:cNvPr id="420" name="Google Shape;420;p69"/>
          <p:cNvSpPr txBox="1"/>
          <p:nvPr>
            <p:ph idx="2" type="body"/>
          </p:nvPr>
        </p:nvSpPr>
        <p:spPr>
          <a:xfrm>
            <a:off x="479425" y="1554489"/>
            <a:ext cx="11233150" cy="455323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•"/>
              <a:defRPr sz="2400">
                <a:solidFill>
                  <a:schemeClr val="dk2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2000">
                <a:solidFill>
                  <a:schemeClr val="dk2"/>
                </a:solidFill>
              </a:defRPr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alibri"/>
              <a:buChar char="•"/>
              <a:defRPr>
                <a:solidFill>
                  <a:schemeClr val="dk2"/>
                </a:solidFill>
              </a:defRPr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Char char="▪"/>
              <a:defRPr>
                <a:solidFill>
                  <a:schemeClr val="dk2"/>
                </a:solidFill>
              </a:defRPr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alibri"/>
              <a:buChar char="•"/>
              <a:defRPr>
                <a:solidFill>
                  <a:schemeClr val="dk2"/>
                </a:solidFill>
              </a:defRPr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 slide ">
  <p:cSld name="2 column slide "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2" name="Google Shape;422;p70"/>
          <p:cNvCxnSpPr/>
          <p:nvPr/>
        </p:nvCxnSpPr>
        <p:spPr>
          <a:xfrm>
            <a:off x="6096000" y="1620481"/>
            <a:ext cx="0" cy="4515207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23" name="Google Shape;423;p70"/>
          <p:cNvSpPr txBox="1"/>
          <p:nvPr>
            <p:ph type="title"/>
          </p:nvPr>
        </p:nvSpPr>
        <p:spPr>
          <a:xfrm>
            <a:off x="479425" y="478302"/>
            <a:ext cx="11233150" cy="512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70"/>
          <p:cNvSpPr txBox="1"/>
          <p:nvPr>
            <p:ph idx="1" type="body"/>
          </p:nvPr>
        </p:nvSpPr>
        <p:spPr>
          <a:xfrm>
            <a:off x="479425" y="991131"/>
            <a:ext cx="11233150" cy="35920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solidFill>
                  <a:schemeClr val="accent6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  <p:sp>
        <p:nvSpPr>
          <p:cNvPr id="425" name="Google Shape;425;p70"/>
          <p:cNvSpPr txBox="1"/>
          <p:nvPr>
            <p:ph idx="2" type="body"/>
          </p:nvPr>
        </p:nvSpPr>
        <p:spPr>
          <a:xfrm>
            <a:off x="479425" y="1620481"/>
            <a:ext cx="5345642" cy="5606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>
                <a:solidFill>
                  <a:schemeClr val="accent1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3" type="body"/>
          </p:nvPr>
        </p:nvSpPr>
        <p:spPr>
          <a:xfrm>
            <a:off x="477587" y="2202443"/>
            <a:ext cx="5347480" cy="393324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just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•"/>
              <a:defRPr sz="2000">
                <a:solidFill>
                  <a:srgbClr val="333E48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>
                <a:solidFill>
                  <a:srgbClr val="333E48"/>
                </a:solidFill>
              </a:defRPr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alibri"/>
              <a:buChar char="•"/>
              <a:defRPr>
                <a:solidFill>
                  <a:srgbClr val="333E48"/>
                </a:solidFill>
              </a:defRPr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>
                <a:solidFill>
                  <a:srgbClr val="333E48"/>
                </a:solidFill>
              </a:defRPr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alibri"/>
              <a:buChar char="•"/>
              <a:defRPr>
                <a:solidFill>
                  <a:srgbClr val="333E48"/>
                </a:solidFill>
              </a:defRPr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  <p:sp>
        <p:nvSpPr>
          <p:cNvPr id="427" name="Google Shape;427;p70"/>
          <p:cNvSpPr txBox="1"/>
          <p:nvPr>
            <p:ph idx="4" type="body"/>
          </p:nvPr>
        </p:nvSpPr>
        <p:spPr>
          <a:xfrm>
            <a:off x="6341534" y="1620481"/>
            <a:ext cx="5371042" cy="5606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>
                <a:solidFill>
                  <a:schemeClr val="accent1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  <p:sp>
        <p:nvSpPr>
          <p:cNvPr id="428" name="Google Shape;428;p70"/>
          <p:cNvSpPr txBox="1"/>
          <p:nvPr>
            <p:ph idx="5" type="body"/>
          </p:nvPr>
        </p:nvSpPr>
        <p:spPr>
          <a:xfrm>
            <a:off x="6339947" y="2202442"/>
            <a:ext cx="5372628" cy="393324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•"/>
              <a:defRPr sz="2000">
                <a:solidFill>
                  <a:srgbClr val="333E48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>
                <a:solidFill>
                  <a:srgbClr val="333E48"/>
                </a:solidFill>
              </a:defRPr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alibri"/>
              <a:buChar char="•"/>
              <a:defRPr>
                <a:solidFill>
                  <a:srgbClr val="333E48"/>
                </a:solidFill>
              </a:defRPr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>
                <a:solidFill>
                  <a:srgbClr val="333E48"/>
                </a:solidFill>
              </a:defRPr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alibri"/>
              <a:buChar char="•"/>
              <a:defRPr>
                <a:solidFill>
                  <a:srgbClr val="333E48"/>
                </a:solidFill>
              </a:defRPr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 slide ">
  <p:cSld name="3 column slide "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0" name="Google Shape;430;p71"/>
          <p:cNvCxnSpPr/>
          <p:nvPr/>
        </p:nvCxnSpPr>
        <p:spPr>
          <a:xfrm>
            <a:off x="4148138" y="1611050"/>
            <a:ext cx="0" cy="4448438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431" name="Google Shape;431;p71"/>
          <p:cNvCxnSpPr/>
          <p:nvPr/>
        </p:nvCxnSpPr>
        <p:spPr>
          <a:xfrm>
            <a:off x="8051800" y="1611050"/>
            <a:ext cx="0" cy="4448438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32" name="Google Shape;432;p71"/>
          <p:cNvSpPr txBox="1"/>
          <p:nvPr>
            <p:ph type="title"/>
          </p:nvPr>
        </p:nvSpPr>
        <p:spPr>
          <a:xfrm>
            <a:off x="479425" y="478302"/>
            <a:ext cx="11233150" cy="512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3" name="Google Shape;433;p71"/>
          <p:cNvSpPr txBox="1"/>
          <p:nvPr>
            <p:ph idx="1" type="body"/>
          </p:nvPr>
        </p:nvSpPr>
        <p:spPr>
          <a:xfrm>
            <a:off x="479425" y="991131"/>
            <a:ext cx="11233150" cy="344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solidFill>
                  <a:schemeClr val="accent6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  <p:sp>
        <p:nvSpPr>
          <p:cNvPr id="434" name="Google Shape;434;p71"/>
          <p:cNvSpPr txBox="1"/>
          <p:nvPr>
            <p:ph idx="2" type="body"/>
          </p:nvPr>
        </p:nvSpPr>
        <p:spPr>
          <a:xfrm>
            <a:off x="479426" y="2373786"/>
            <a:ext cx="3372644" cy="36857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•"/>
              <a:defRPr sz="2000">
                <a:solidFill>
                  <a:srgbClr val="333E48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>
                <a:solidFill>
                  <a:srgbClr val="333E48"/>
                </a:solidFill>
              </a:defRPr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Calibri"/>
              <a:buChar char="•"/>
              <a:defRPr>
                <a:solidFill>
                  <a:srgbClr val="383838"/>
                </a:solidFill>
              </a:defRPr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>
                <a:solidFill>
                  <a:srgbClr val="383838"/>
                </a:solidFill>
              </a:defRPr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Font typeface="Calibri"/>
              <a:buChar char="•"/>
              <a:defRPr>
                <a:solidFill>
                  <a:srgbClr val="383838"/>
                </a:solidFill>
              </a:defRPr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  <p:sp>
        <p:nvSpPr>
          <p:cNvPr id="435" name="Google Shape;435;p71"/>
          <p:cNvSpPr txBox="1"/>
          <p:nvPr>
            <p:ph idx="3" type="body"/>
          </p:nvPr>
        </p:nvSpPr>
        <p:spPr>
          <a:xfrm>
            <a:off x="479425" y="1611050"/>
            <a:ext cx="3372645" cy="5606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>
                <a:solidFill>
                  <a:schemeClr val="accent1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  <p:sp>
        <p:nvSpPr>
          <p:cNvPr id="436" name="Google Shape;436;p71"/>
          <p:cNvSpPr txBox="1"/>
          <p:nvPr>
            <p:ph idx="4" type="body"/>
          </p:nvPr>
        </p:nvSpPr>
        <p:spPr>
          <a:xfrm>
            <a:off x="4416359" y="2373786"/>
            <a:ext cx="3359281" cy="36857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•"/>
              <a:defRPr sz="2000">
                <a:solidFill>
                  <a:srgbClr val="333E48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>
                <a:solidFill>
                  <a:srgbClr val="333E48"/>
                </a:solidFill>
              </a:defRPr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  <p:sp>
        <p:nvSpPr>
          <p:cNvPr id="437" name="Google Shape;437;p71"/>
          <p:cNvSpPr txBox="1"/>
          <p:nvPr>
            <p:ph idx="5" type="body"/>
          </p:nvPr>
        </p:nvSpPr>
        <p:spPr>
          <a:xfrm>
            <a:off x="8300113" y="2373786"/>
            <a:ext cx="3412462" cy="368570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•"/>
              <a:defRPr sz="2000">
                <a:solidFill>
                  <a:srgbClr val="333E48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>
                <a:solidFill>
                  <a:srgbClr val="333E48"/>
                </a:solidFill>
              </a:defRPr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  <p:sp>
        <p:nvSpPr>
          <p:cNvPr id="438" name="Google Shape;438;p71"/>
          <p:cNvSpPr txBox="1"/>
          <p:nvPr>
            <p:ph idx="6" type="body"/>
          </p:nvPr>
        </p:nvSpPr>
        <p:spPr>
          <a:xfrm>
            <a:off x="4419997" y="1611050"/>
            <a:ext cx="3359945" cy="5606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>
                <a:solidFill>
                  <a:schemeClr val="accent1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  <p:sp>
        <p:nvSpPr>
          <p:cNvPr id="439" name="Google Shape;439;p71"/>
          <p:cNvSpPr txBox="1"/>
          <p:nvPr>
            <p:ph idx="7" type="body"/>
          </p:nvPr>
        </p:nvSpPr>
        <p:spPr>
          <a:xfrm>
            <a:off x="8299449" y="1611050"/>
            <a:ext cx="3413126" cy="5606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>
                <a:solidFill>
                  <a:schemeClr val="accent1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umn Image with LHS content">
  <p:cSld name="Column Image with LHS conte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5"/>
          <p:cNvSpPr txBox="1"/>
          <p:nvPr>
            <p:ph type="title"/>
          </p:nvPr>
        </p:nvSpPr>
        <p:spPr>
          <a:xfrm>
            <a:off x="4770783" y="365126"/>
            <a:ext cx="6583017" cy="10114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b="1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5" name="Google Shape;45;p15"/>
          <p:cNvSpPr txBox="1"/>
          <p:nvPr>
            <p:ph idx="12" type="sldNum"/>
          </p:nvPr>
        </p:nvSpPr>
        <p:spPr>
          <a:xfrm>
            <a:off x="11552262" y="6335492"/>
            <a:ext cx="4263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" name="Google Shape;46;p15"/>
          <p:cNvSpPr txBox="1"/>
          <p:nvPr>
            <p:ph idx="11" type="ftr"/>
          </p:nvPr>
        </p:nvSpPr>
        <p:spPr>
          <a:xfrm>
            <a:off x="7239000" y="633549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5"/>
          <p:cNvSpPr txBox="1"/>
          <p:nvPr>
            <p:ph idx="1" type="body"/>
          </p:nvPr>
        </p:nvSpPr>
        <p:spPr>
          <a:xfrm>
            <a:off x="4770784" y="1666081"/>
            <a:ext cx="6583016" cy="437992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15161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" name="Google Shape;48;p15"/>
          <p:cNvSpPr/>
          <p:nvPr>
            <p:ph idx="2" type="pic"/>
          </p:nvPr>
        </p:nvSpPr>
        <p:spPr>
          <a:xfrm>
            <a:off x="1704216" y="0"/>
            <a:ext cx="2493068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 slide with images">
  <p:cSld name="3 column slide with images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2"/>
          <p:cNvSpPr txBox="1"/>
          <p:nvPr>
            <p:ph type="title"/>
          </p:nvPr>
        </p:nvSpPr>
        <p:spPr>
          <a:xfrm>
            <a:off x="479425" y="478302"/>
            <a:ext cx="11233150" cy="512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2" name="Google Shape;442;p72"/>
          <p:cNvSpPr txBox="1"/>
          <p:nvPr>
            <p:ph idx="1" type="body"/>
          </p:nvPr>
        </p:nvSpPr>
        <p:spPr>
          <a:xfrm>
            <a:off x="479425" y="991131"/>
            <a:ext cx="11233150" cy="344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solidFill>
                  <a:schemeClr val="accent6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  <p:sp>
        <p:nvSpPr>
          <p:cNvPr id="443" name="Google Shape;443;p72"/>
          <p:cNvSpPr txBox="1"/>
          <p:nvPr>
            <p:ph idx="2" type="body"/>
          </p:nvPr>
        </p:nvSpPr>
        <p:spPr>
          <a:xfrm>
            <a:off x="8299119" y="2372564"/>
            <a:ext cx="3413455" cy="36869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•"/>
              <a:defRPr sz="2000">
                <a:solidFill>
                  <a:srgbClr val="333E48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>
                <a:solidFill>
                  <a:srgbClr val="333E48"/>
                </a:solidFill>
              </a:defRPr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alibri"/>
              <a:buChar char="•"/>
              <a:defRPr>
                <a:solidFill>
                  <a:srgbClr val="333E48"/>
                </a:solidFill>
              </a:defRPr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  <p:grpSp>
        <p:nvGrpSpPr>
          <p:cNvPr id="444" name="Google Shape;444;p72"/>
          <p:cNvGrpSpPr/>
          <p:nvPr/>
        </p:nvGrpSpPr>
        <p:grpSpPr>
          <a:xfrm>
            <a:off x="4148138" y="1611050"/>
            <a:ext cx="3903662" cy="4448438"/>
            <a:chOff x="3706307" y="1883391"/>
            <a:chExt cx="3803176" cy="4472959"/>
          </a:xfrm>
        </p:grpSpPr>
        <p:cxnSp>
          <p:nvCxnSpPr>
            <p:cNvPr id="445" name="Google Shape;445;p72"/>
            <p:cNvCxnSpPr/>
            <p:nvPr/>
          </p:nvCxnSpPr>
          <p:spPr>
            <a:xfrm>
              <a:off x="3706307" y="1883391"/>
              <a:ext cx="0" cy="4472959"/>
            </a:xfrm>
            <a:prstGeom prst="straightConnector1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446" name="Google Shape;446;p72"/>
            <p:cNvCxnSpPr/>
            <p:nvPr/>
          </p:nvCxnSpPr>
          <p:spPr>
            <a:xfrm>
              <a:off x="7509483" y="1883391"/>
              <a:ext cx="0" cy="4472959"/>
            </a:xfrm>
            <a:prstGeom prst="straightConnector1">
              <a:avLst/>
            </a:prstGeom>
            <a:noFill/>
            <a:ln cap="flat" cmpd="sng" w="12700">
              <a:solidFill>
                <a:schemeClr val="accent1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447" name="Google Shape;447;p72"/>
          <p:cNvSpPr txBox="1"/>
          <p:nvPr>
            <p:ph idx="3" type="body"/>
          </p:nvPr>
        </p:nvSpPr>
        <p:spPr>
          <a:xfrm>
            <a:off x="479425" y="1611050"/>
            <a:ext cx="3372645" cy="5606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>
                <a:solidFill>
                  <a:schemeClr val="accent1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  <p:sp>
        <p:nvSpPr>
          <p:cNvPr id="448" name="Google Shape;448;p72"/>
          <p:cNvSpPr txBox="1"/>
          <p:nvPr>
            <p:ph idx="4" type="body"/>
          </p:nvPr>
        </p:nvSpPr>
        <p:spPr>
          <a:xfrm>
            <a:off x="4416192" y="1611050"/>
            <a:ext cx="3359945" cy="5606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>
                <a:solidFill>
                  <a:schemeClr val="accent1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  <p:sp>
        <p:nvSpPr>
          <p:cNvPr id="449" name="Google Shape;449;p72"/>
          <p:cNvSpPr txBox="1"/>
          <p:nvPr>
            <p:ph idx="5" type="body"/>
          </p:nvPr>
        </p:nvSpPr>
        <p:spPr>
          <a:xfrm>
            <a:off x="8299449" y="1611050"/>
            <a:ext cx="3413126" cy="56069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 b="0">
                <a:solidFill>
                  <a:schemeClr val="accent1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  <p:sp>
        <p:nvSpPr>
          <p:cNvPr id="450" name="Google Shape;450;p72"/>
          <p:cNvSpPr txBox="1"/>
          <p:nvPr>
            <p:ph idx="6" type="body"/>
          </p:nvPr>
        </p:nvSpPr>
        <p:spPr>
          <a:xfrm>
            <a:off x="4415863" y="2372564"/>
            <a:ext cx="3360274" cy="36869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•"/>
              <a:defRPr sz="2000">
                <a:solidFill>
                  <a:srgbClr val="333E48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>
                <a:solidFill>
                  <a:srgbClr val="333E48"/>
                </a:solidFill>
              </a:defRPr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alibri"/>
              <a:buChar char="•"/>
              <a:defRPr>
                <a:solidFill>
                  <a:srgbClr val="333E48"/>
                </a:solidFill>
              </a:defRPr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  <p:sp>
        <p:nvSpPr>
          <p:cNvPr id="451" name="Google Shape;451;p72"/>
          <p:cNvSpPr txBox="1"/>
          <p:nvPr>
            <p:ph idx="7" type="body"/>
          </p:nvPr>
        </p:nvSpPr>
        <p:spPr>
          <a:xfrm>
            <a:off x="479425" y="2372564"/>
            <a:ext cx="3360274" cy="368692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•"/>
              <a:defRPr sz="2000">
                <a:solidFill>
                  <a:srgbClr val="333E48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>
                <a:solidFill>
                  <a:srgbClr val="333E48"/>
                </a:solidFill>
              </a:defRPr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alibri"/>
              <a:buChar char="•"/>
              <a:defRPr>
                <a:solidFill>
                  <a:srgbClr val="333E48"/>
                </a:solidFill>
              </a:defRPr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ol_narrow_wide">
  <p:cSld name="2_col_narrow_wide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3" name="Google Shape;453;p73"/>
          <p:cNvCxnSpPr/>
          <p:nvPr/>
        </p:nvCxnSpPr>
        <p:spPr>
          <a:xfrm>
            <a:off x="3255004" y="1631950"/>
            <a:ext cx="0" cy="4440604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54" name="Google Shape;454;p73"/>
          <p:cNvSpPr txBox="1"/>
          <p:nvPr>
            <p:ph type="title"/>
          </p:nvPr>
        </p:nvSpPr>
        <p:spPr>
          <a:xfrm>
            <a:off x="479425" y="478301"/>
            <a:ext cx="11233150" cy="512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5" name="Google Shape;455;p73"/>
          <p:cNvSpPr txBox="1"/>
          <p:nvPr>
            <p:ph idx="1" type="body"/>
          </p:nvPr>
        </p:nvSpPr>
        <p:spPr>
          <a:xfrm>
            <a:off x="479425" y="991131"/>
            <a:ext cx="11233150" cy="344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solidFill>
                  <a:schemeClr val="accent6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  <p:sp>
        <p:nvSpPr>
          <p:cNvPr id="456" name="Google Shape;456;p73"/>
          <p:cNvSpPr txBox="1"/>
          <p:nvPr>
            <p:ph idx="2" type="body"/>
          </p:nvPr>
        </p:nvSpPr>
        <p:spPr>
          <a:xfrm>
            <a:off x="479425" y="1631111"/>
            <a:ext cx="2619375" cy="4440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•"/>
              <a:defRPr sz="2400">
                <a:solidFill>
                  <a:srgbClr val="333E48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2000">
                <a:solidFill>
                  <a:srgbClr val="333E48"/>
                </a:solidFill>
              </a:defRPr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  <p:sp>
        <p:nvSpPr>
          <p:cNvPr id="457" name="Google Shape;457;p73"/>
          <p:cNvSpPr txBox="1"/>
          <p:nvPr>
            <p:ph idx="3" type="body"/>
          </p:nvPr>
        </p:nvSpPr>
        <p:spPr>
          <a:xfrm>
            <a:off x="3416035" y="1631111"/>
            <a:ext cx="8296540" cy="444060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•"/>
              <a:defRPr sz="2400">
                <a:solidFill>
                  <a:srgbClr val="333E48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2000">
                <a:solidFill>
                  <a:srgbClr val="333E48"/>
                </a:solidFill>
              </a:defRPr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alibri"/>
              <a:buChar char="•"/>
              <a:defRPr sz="1800">
                <a:solidFill>
                  <a:srgbClr val="333E48"/>
                </a:solidFill>
              </a:defRPr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sz="1800">
                <a:solidFill>
                  <a:srgbClr val="333E48"/>
                </a:solidFill>
              </a:defRPr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alibri"/>
              <a:buChar char="•"/>
              <a:defRPr sz="1800">
                <a:solidFill>
                  <a:srgbClr val="333E48"/>
                </a:solidFill>
              </a:defRPr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3 column slide ">
  <p:cSld name="1_3 column slide 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9" name="Google Shape;459;p74"/>
          <p:cNvCxnSpPr/>
          <p:nvPr/>
        </p:nvCxnSpPr>
        <p:spPr>
          <a:xfrm>
            <a:off x="8932863" y="1629287"/>
            <a:ext cx="0" cy="4443267"/>
          </a:xfrm>
          <a:prstGeom prst="straightConnector1">
            <a:avLst/>
          </a:prstGeom>
          <a:noFill/>
          <a:ln cap="flat" cmpd="sng" w="12700">
            <a:solidFill>
              <a:schemeClr val="accent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60" name="Google Shape;460;p74"/>
          <p:cNvSpPr txBox="1"/>
          <p:nvPr>
            <p:ph type="title"/>
          </p:nvPr>
        </p:nvSpPr>
        <p:spPr>
          <a:xfrm>
            <a:off x="479425" y="478301"/>
            <a:ext cx="11233150" cy="512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1" name="Google Shape;461;p74"/>
          <p:cNvSpPr txBox="1"/>
          <p:nvPr>
            <p:ph idx="1" type="body"/>
          </p:nvPr>
        </p:nvSpPr>
        <p:spPr>
          <a:xfrm>
            <a:off x="479425" y="991131"/>
            <a:ext cx="11233150" cy="344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solidFill>
                  <a:schemeClr val="accent6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  <p:sp>
        <p:nvSpPr>
          <p:cNvPr id="462" name="Google Shape;462;p74"/>
          <p:cNvSpPr txBox="1"/>
          <p:nvPr>
            <p:ph idx="2" type="body"/>
          </p:nvPr>
        </p:nvSpPr>
        <p:spPr>
          <a:xfrm>
            <a:off x="9037637" y="1629597"/>
            <a:ext cx="2674937" cy="4443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•"/>
              <a:defRPr sz="2400">
                <a:solidFill>
                  <a:srgbClr val="333E48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2000">
                <a:solidFill>
                  <a:srgbClr val="333E48"/>
                </a:solidFill>
              </a:defRPr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  <p:sp>
        <p:nvSpPr>
          <p:cNvPr id="463" name="Google Shape;463;p74"/>
          <p:cNvSpPr txBox="1"/>
          <p:nvPr>
            <p:ph idx="3" type="body"/>
          </p:nvPr>
        </p:nvSpPr>
        <p:spPr>
          <a:xfrm>
            <a:off x="479425" y="1629287"/>
            <a:ext cx="8348664" cy="44432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•"/>
              <a:defRPr sz="2400">
                <a:solidFill>
                  <a:srgbClr val="333E48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2000">
                <a:solidFill>
                  <a:srgbClr val="333E48"/>
                </a:solidFill>
              </a:defRPr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alibri"/>
              <a:buChar char="•"/>
              <a:defRPr sz="1800">
                <a:solidFill>
                  <a:srgbClr val="333E48"/>
                </a:solidFill>
              </a:defRPr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 sz="1800">
                <a:solidFill>
                  <a:srgbClr val="333E48"/>
                </a:solidFill>
              </a:defRPr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alibri"/>
              <a:buChar char="•"/>
              <a:defRPr sz="1800">
                <a:solidFill>
                  <a:srgbClr val="333E48"/>
                </a:solidFill>
              </a:defRPr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 text with image">
  <p:cSld name="2 column text with image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75"/>
          <p:cNvSpPr txBox="1"/>
          <p:nvPr>
            <p:ph type="title"/>
          </p:nvPr>
        </p:nvSpPr>
        <p:spPr>
          <a:xfrm>
            <a:off x="479425" y="478302"/>
            <a:ext cx="11233150" cy="5128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6" name="Google Shape;466;p75"/>
          <p:cNvSpPr txBox="1"/>
          <p:nvPr>
            <p:ph idx="1" type="body"/>
          </p:nvPr>
        </p:nvSpPr>
        <p:spPr>
          <a:xfrm>
            <a:off x="479425" y="991131"/>
            <a:ext cx="11233150" cy="344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solidFill>
                  <a:schemeClr val="accent6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  <p:sp>
        <p:nvSpPr>
          <p:cNvPr id="467" name="Google Shape;467;p75"/>
          <p:cNvSpPr/>
          <p:nvPr>
            <p:ph idx="2" type="pic"/>
          </p:nvPr>
        </p:nvSpPr>
        <p:spPr>
          <a:xfrm>
            <a:off x="3354388" y="1618445"/>
            <a:ext cx="2606675" cy="1953683"/>
          </a:xfrm>
          <a:prstGeom prst="rect">
            <a:avLst/>
          </a:prstGeom>
          <a:noFill/>
          <a:ln>
            <a:noFill/>
          </a:ln>
        </p:spPr>
      </p:sp>
      <p:sp>
        <p:nvSpPr>
          <p:cNvPr id="468" name="Google Shape;468;p75"/>
          <p:cNvSpPr/>
          <p:nvPr>
            <p:ph idx="3" type="pic"/>
          </p:nvPr>
        </p:nvSpPr>
        <p:spPr>
          <a:xfrm>
            <a:off x="3354388" y="3755872"/>
            <a:ext cx="2606675" cy="1953683"/>
          </a:xfrm>
          <a:prstGeom prst="rect">
            <a:avLst/>
          </a:prstGeom>
          <a:noFill/>
          <a:ln>
            <a:noFill/>
          </a:ln>
        </p:spPr>
      </p:sp>
      <p:sp>
        <p:nvSpPr>
          <p:cNvPr id="469" name="Google Shape;469;p75"/>
          <p:cNvSpPr/>
          <p:nvPr>
            <p:ph idx="4" type="pic"/>
          </p:nvPr>
        </p:nvSpPr>
        <p:spPr>
          <a:xfrm>
            <a:off x="9066213" y="1618445"/>
            <a:ext cx="2646362" cy="1953683"/>
          </a:xfrm>
          <a:prstGeom prst="rect">
            <a:avLst/>
          </a:prstGeom>
          <a:noFill/>
          <a:ln>
            <a:noFill/>
          </a:ln>
        </p:spPr>
      </p:sp>
      <p:sp>
        <p:nvSpPr>
          <p:cNvPr id="470" name="Google Shape;470;p75"/>
          <p:cNvSpPr/>
          <p:nvPr>
            <p:ph idx="5" type="pic"/>
          </p:nvPr>
        </p:nvSpPr>
        <p:spPr>
          <a:xfrm>
            <a:off x="9066213" y="3755872"/>
            <a:ext cx="2646362" cy="1953683"/>
          </a:xfrm>
          <a:prstGeom prst="rect">
            <a:avLst/>
          </a:prstGeom>
          <a:noFill/>
          <a:ln>
            <a:noFill/>
          </a:ln>
        </p:spPr>
      </p:sp>
      <p:sp>
        <p:nvSpPr>
          <p:cNvPr id="471" name="Google Shape;471;p75"/>
          <p:cNvSpPr txBox="1"/>
          <p:nvPr>
            <p:ph idx="6" type="body"/>
          </p:nvPr>
        </p:nvSpPr>
        <p:spPr>
          <a:xfrm>
            <a:off x="479425" y="1618445"/>
            <a:ext cx="2619375" cy="408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•"/>
              <a:defRPr sz="2000">
                <a:solidFill>
                  <a:srgbClr val="333E48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>
                <a:solidFill>
                  <a:srgbClr val="333E48"/>
                </a:solidFill>
              </a:defRPr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alibri"/>
              <a:buChar char="•"/>
              <a:defRPr>
                <a:solidFill>
                  <a:srgbClr val="333E48"/>
                </a:solidFill>
              </a:defRPr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>
                <a:solidFill>
                  <a:srgbClr val="333E48"/>
                </a:solidFill>
              </a:defRPr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alibri"/>
              <a:buChar char="•"/>
              <a:defRPr>
                <a:solidFill>
                  <a:srgbClr val="333E48"/>
                </a:solidFill>
              </a:defRPr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  <p:sp>
        <p:nvSpPr>
          <p:cNvPr id="472" name="Google Shape;472;p75"/>
          <p:cNvSpPr txBox="1"/>
          <p:nvPr>
            <p:ph idx="7" type="body"/>
          </p:nvPr>
        </p:nvSpPr>
        <p:spPr>
          <a:xfrm>
            <a:off x="6220216" y="1618445"/>
            <a:ext cx="2606675" cy="40862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Calibri"/>
              <a:buChar char="•"/>
              <a:defRPr sz="2000">
                <a:solidFill>
                  <a:srgbClr val="333E48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>
                <a:solidFill>
                  <a:srgbClr val="333E48"/>
                </a:solidFill>
              </a:defRPr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alibri"/>
              <a:buChar char="•"/>
              <a:defRPr>
                <a:solidFill>
                  <a:srgbClr val="333E48"/>
                </a:solidFill>
              </a:defRPr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Arial"/>
              <a:buChar char="•"/>
              <a:defRPr>
                <a:solidFill>
                  <a:srgbClr val="333E48"/>
                </a:solidFill>
              </a:defRPr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alibri"/>
              <a:buChar char="•"/>
              <a:defRPr>
                <a:solidFill>
                  <a:srgbClr val="333E48"/>
                </a:solidFill>
              </a:defRPr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 column with image ">
  <p:cSld name="2 column with image 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76"/>
          <p:cNvSpPr txBox="1"/>
          <p:nvPr>
            <p:ph type="title"/>
          </p:nvPr>
        </p:nvSpPr>
        <p:spPr>
          <a:xfrm>
            <a:off x="479425" y="478302"/>
            <a:ext cx="11233150" cy="51282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5" name="Google Shape;475;p76"/>
          <p:cNvSpPr txBox="1"/>
          <p:nvPr>
            <p:ph idx="1" type="body"/>
          </p:nvPr>
        </p:nvSpPr>
        <p:spPr>
          <a:xfrm>
            <a:off x="479425" y="991131"/>
            <a:ext cx="11233150" cy="3444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SzPts val="2400"/>
              <a:buFont typeface="Calibri"/>
              <a:buNone/>
              <a:defRPr sz="2400">
                <a:solidFill>
                  <a:schemeClr val="accent6"/>
                </a:solidFill>
              </a:defRPr>
            </a:lvl1pPr>
            <a:lvl2pPr indent="-32004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  <p:sp>
        <p:nvSpPr>
          <p:cNvPr id="476" name="Google Shape;476;p76"/>
          <p:cNvSpPr txBox="1"/>
          <p:nvPr>
            <p:ph idx="2" type="body"/>
          </p:nvPr>
        </p:nvSpPr>
        <p:spPr>
          <a:xfrm>
            <a:off x="479425" y="1629079"/>
            <a:ext cx="5481108" cy="44551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•"/>
              <a:defRPr sz="2400">
                <a:solidFill>
                  <a:srgbClr val="333E48"/>
                </a:solidFill>
              </a:defRPr>
            </a:lvl1pPr>
            <a:lvl2pPr indent="-3302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Char char="•"/>
              <a:defRPr sz="2000">
                <a:solidFill>
                  <a:srgbClr val="333E48"/>
                </a:solidFill>
              </a:defRPr>
            </a:lvl2pPr>
            <a:lvl3pPr indent="-320039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alibri"/>
              <a:buChar char="•"/>
              <a:defRPr sz="1800">
                <a:solidFill>
                  <a:srgbClr val="333E48"/>
                </a:solidFill>
              </a:defRPr>
            </a:lvl3pPr>
            <a:lvl4pPr indent="-320039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4pPr>
            <a:lvl5pPr indent="-320039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•"/>
              <a:defRPr/>
            </a:lvl5pPr>
            <a:lvl6pPr indent="-320039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6pPr>
            <a:lvl7pPr indent="-320039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7pPr>
            <a:lvl8pPr indent="-32004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▪"/>
              <a:defRPr/>
            </a:lvl8pPr>
            <a:lvl9pPr indent="-32004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40"/>
              <a:buChar char="–"/>
              <a:defRPr/>
            </a:lvl9pPr>
          </a:lstStyle>
          <a:p/>
        </p:txBody>
      </p:sp>
      <p:sp>
        <p:nvSpPr>
          <p:cNvPr id="477" name="Google Shape;477;p76"/>
          <p:cNvSpPr/>
          <p:nvPr>
            <p:ph idx="3" type="pic"/>
          </p:nvPr>
        </p:nvSpPr>
        <p:spPr>
          <a:xfrm>
            <a:off x="6250924" y="1629080"/>
            <a:ext cx="5461651" cy="445519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Sldie">
  <p:cSld name="Table Sldie"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7"/>
          <p:cNvSpPr txBox="1"/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8"/>
          <p:cNvSpPr txBox="1"/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Closing Slide">
  <p:cSld name="2_Closing Slide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3" name="Google Shape;483;p79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>
            <a:off x="0" y="-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79"/>
          <p:cNvSpPr/>
          <p:nvPr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79"/>
          <p:cNvSpPr txBox="1"/>
          <p:nvPr/>
        </p:nvSpPr>
        <p:spPr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2022 Arm</a:t>
            </a:r>
            <a:endParaRPr b="0" i="0" sz="10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building, drawing&#10;&#10;Description automatically generated" id="486" name="Google Shape;486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624" y="520518"/>
            <a:ext cx="1700213" cy="53064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79"/>
          <p:cNvSpPr/>
          <p:nvPr/>
        </p:nvSpPr>
        <p:spPr>
          <a:xfrm>
            <a:off x="6670505" y="611557"/>
            <a:ext cx="4655186" cy="61247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Danke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Gracias</a:t>
            </a:r>
            <a:b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Grazie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谢谢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ありがとう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Asante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Merci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감사합니다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धन्यवाद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Kiitos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شكرًا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ধন্যবাদ</a:t>
            </a:r>
            <a:b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תודה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Closing Slide">
  <p:cSld name="3_Closing Slide"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80"/>
          <p:cNvPicPr preferRelativeResize="0"/>
          <p:nvPr/>
        </p:nvPicPr>
        <p:blipFill rotWithShape="1">
          <a:blip r:embed="rId2">
            <a:alphaModFix amt="25000"/>
          </a:blip>
          <a:srcRect b="0" l="0" r="0" t="0"/>
          <a:stretch/>
        </p:blipFill>
        <p:spPr>
          <a:xfrm>
            <a:off x="0" y="-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80"/>
          <p:cNvSpPr txBox="1"/>
          <p:nvPr/>
        </p:nvSpPr>
        <p:spPr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2022 Arm</a:t>
            </a:r>
            <a:endParaRPr b="0" i="0" sz="10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80"/>
          <p:cNvSpPr/>
          <p:nvPr/>
        </p:nvSpPr>
        <p:spPr>
          <a:xfrm>
            <a:off x="6670505" y="611557"/>
            <a:ext cx="4655186" cy="61247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Danke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Gracias</a:t>
            </a:r>
            <a:b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Grazie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谢谢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ありがとう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Asante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Merci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감사합니다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धन्यवाद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Kiitos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شكرًا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ধন্যবাদ</a:t>
            </a:r>
            <a:b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תודה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building, drawing&#10;&#10;Description automatically generated" id="492" name="Google Shape;492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624" y="520518"/>
            <a:ext cx="1700213" cy="530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Closing Slide">
  <p:cSld name="5_Closing Slide"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494" name="Google Shape;494;p81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>
            <a:off x="266700" y="287581"/>
            <a:ext cx="11658600" cy="6341819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81"/>
          <p:cNvSpPr/>
          <p:nvPr/>
        </p:nvSpPr>
        <p:spPr>
          <a:xfrm>
            <a:off x="10683875" y="5937250"/>
            <a:ext cx="1095375" cy="6826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81"/>
          <p:cNvSpPr txBox="1"/>
          <p:nvPr/>
        </p:nvSpPr>
        <p:spPr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2022 Arm</a:t>
            </a:r>
            <a:endParaRPr b="0" i="0" sz="10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building, drawing&#10;&#10;Description automatically generated" id="497" name="Google Shape;497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624" y="520518"/>
            <a:ext cx="1700213" cy="53064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81"/>
          <p:cNvSpPr/>
          <p:nvPr/>
        </p:nvSpPr>
        <p:spPr>
          <a:xfrm>
            <a:off x="6670505" y="611557"/>
            <a:ext cx="4655186" cy="61247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Danke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Gracias</a:t>
            </a:r>
            <a:b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Grazie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谢谢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ありがとう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Asante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Merci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감사합니다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धन्यवाद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Kiitos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شكرًا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ধন্যবাদ</a:t>
            </a:r>
            <a:b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תודה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 Text">
  <p:cSld name="Three Column 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6"/>
          <p:cNvSpPr txBox="1"/>
          <p:nvPr>
            <p:ph type="title"/>
          </p:nvPr>
        </p:nvSpPr>
        <p:spPr>
          <a:xfrm>
            <a:off x="838200" y="365126"/>
            <a:ext cx="10515600" cy="593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1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Google Shape;51;p16"/>
          <p:cNvSpPr txBox="1"/>
          <p:nvPr>
            <p:ph idx="12" type="sldNum"/>
          </p:nvPr>
        </p:nvSpPr>
        <p:spPr>
          <a:xfrm>
            <a:off x="11552262" y="6335492"/>
            <a:ext cx="4263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" name="Google Shape;52;p16"/>
          <p:cNvSpPr txBox="1"/>
          <p:nvPr>
            <p:ph idx="11" type="ftr"/>
          </p:nvPr>
        </p:nvSpPr>
        <p:spPr>
          <a:xfrm>
            <a:off x="7239000" y="633549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6"/>
          <p:cNvSpPr txBox="1"/>
          <p:nvPr>
            <p:ph idx="1" type="body"/>
          </p:nvPr>
        </p:nvSpPr>
        <p:spPr>
          <a:xfrm>
            <a:off x="7985760" y="1321242"/>
            <a:ext cx="3368040" cy="4768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15161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15161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15161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rgbClr val="15161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rgbClr val="15161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16"/>
          <p:cNvSpPr txBox="1"/>
          <p:nvPr>
            <p:ph idx="2" type="body"/>
          </p:nvPr>
        </p:nvSpPr>
        <p:spPr>
          <a:xfrm>
            <a:off x="4411980" y="1313268"/>
            <a:ext cx="3368040" cy="4768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15161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15161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15161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rgbClr val="15161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rgbClr val="15161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" name="Google Shape;55;p16"/>
          <p:cNvSpPr txBox="1"/>
          <p:nvPr>
            <p:ph idx="3" type="body"/>
          </p:nvPr>
        </p:nvSpPr>
        <p:spPr>
          <a:xfrm>
            <a:off x="838200" y="1313269"/>
            <a:ext cx="3368040" cy="47682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rgbClr val="15161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rgbClr val="15161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oto Sans Symbols"/>
              <a:buChar char="▪"/>
              <a:defRPr b="0" i="0" sz="1400" u="none" cap="none" strike="noStrike">
                <a:solidFill>
                  <a:srgbClr val="15161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0480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rgbClr val="15161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04800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oto Sans Symbols"/>
              <a:buChar char="▪"/>
              <a:defRPr b="0" i="0" sz="1200" u="none" cap="none" strike="noStrike">
                <a:solidFill>
                  <a:srgbClr val="15161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Closing Slide">
  <p:cSld name="6_Closing Slide"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500" name="Google Shape;500;p82"/>
          <p:cNvPicPr preferRelativeResize="0"/>
          <p:nvPr/>
        </p:nvPicPr>
        <p:blipFill rotWithShape="1">
          <a:blip r:embed="rId2">
            <a:alphaModFix amt="25000"/>
          </a:blip>
          <a:srcRect b="0" l="0" r="0" t="0"/>
          <a:stretch/>
        </p:blipFill>
        <p:spPr>
          <a:xfrm>
            <a:off x="266700" y="287581"/>
            <a:ext cx="11658600" cy="6341819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82"/>
          <p:cNvSpPr txBox="1"/>
          <p:nvPr/>
        </p:nvSpPr>
        <p:spPr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2022 Arm</a:t>
            </a:r>
            <a:endParaRPr b="0" i="0" sz="10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building, drawing&#10;&#10;Description automatically generated" id="502" name="Google Shape;502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624" y="520518"/>
            <a:ext cx="1700213" cy="530640"/>
          </a:xfrm>
          <a:prstGeom prst="rect">
            <a:avLst/>
          </a:prstGeom>
          <a:noFill/>
          <a:ln>
            <a:noFill/>
          </a:ln>
        </p:spPr>
      </p:pic>
      <p:sp>
        <p:nvSpPr>
          <p:cNvPr id="503" name="Google Shape;503;p82"/>
          <p:cNvSpPr/>
          <p:nvPr/>
        </p:nvSpPr>
        <p:spPr>
          <a:xfrm>
            <a:off x="6670505" y="611557"/>
            <a:ext cx="4655186" cy="61247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Danke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Gracias</a:t>
            </a:r>
            <a:b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Grazie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谢谢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ありがとう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Asante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Merci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감사합니다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धन्यवाद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Calibri"/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Kiitos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شكرًا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ধন্যবাদ</a:t>
            </a:r>
            <a:b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תודה</a:t>
            </a:r>
            <a:endParaRPr b="0" i="0" sz="2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Closing Slide">
  <p:cSld name="1_Closing Slide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5" name="Google Shape;505;p83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>
            <a:off x="0" y="0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83"/>
          <p:cNvSpPr/>
          <p:nvPr/>
        </p:nvSpPr>
        <p:spPr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www.arm.com/company/policies/trademarks</a:t>
            </a:r>
            <a:endParaRPr/>
          </a:p>
        </p:txBody>
      </p:sp>
      <p:sp>
        <p:nvSpPr>
          <p:cNvPr id="507" name="Google Shape;507;p83"/>
          <p:cNvSpPr txBox="1"/>
          <p:nvPr/>
        </p:nvSpPr>
        <p:spPr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2022 Arm</a:t>
            </a:r>
            <a:endParaRPr b="0" i="0" sz="10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building, drawing&#10;&#10;Description automatically generated" id="508" name="Google Shape;508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624" y="520518"/>
            <a:ext cx="1700213" cy="530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Closing Slide">
  <p:cSld name="4_Closing Slide"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84"/>
          <p:cNvPicPr preferRelativeResize="0"/>
          <p:nvPr/>
        </p:nvPicPr>
        <p:blipFill rotWithShape="1">
          <a:blip r:embed="rId2">
            <a:alphaModFix amt="25000"/>
          </a:blip>
          <a:srcRect b="0" l="0" r="0" t="0"/>
          <a:stretch/>
        </p:blipFill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84"/>
          <p:cNvSpPr txBox="1"/>
          <p:nvPr/>
        </p:nvSpPr>
        <p:spPr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2022 Arm</a:t>
            </a:r>
            <a:endParaRPr b="0" i="0" sz="10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84"/>
          <p:cNvSpPr/>
          <p:nvPr/>
        </p:nvSpPr>
        <p:spPr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www.arm.com/company/policies/trademarks</a:t>
            </a:r>
            <a:endParaRPr/>
          </a:p>
        </p:txBody>
      </p:sp>
      <p:pic>
        <p:nvPicPr>
          <p:cNvPr descr="A picture containing building, drawing&#10;&#10;Description automatically generated" id="513" name="Google Shape;513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624" y="520518"/>
            <a:ext cx="1700213" cy="530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Closing Slide">
  <p:cSld name="7_Closing Slide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515" name="Google Shape;515;p85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>
            <a:off x="266700" y="287581"/>
            <a:ext cx="11658600" cy="6341819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85"/>
          <p:cNvSpPr/>
          <p:nvPr/>
        </p:nvSpPr>
        <p:spPr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www.arm.com/company/policies/trademarks</a:t>
            </a:r>
            <a:endParaRPr/>
          </a:p>
        </p:txBody>
      </p:sp>
      <p:sp>
        <p:nvSpPr>
          <p:cNvPr id="517" name="Google Shape;517;p85"/>
          <p:cNvSpPr txBox="1"/>
          <p:nvPr/>
        </p:nvSpPr>
        <p:spPr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2022 Arm</a:t>
            </a:r>
            <a:endParaRPr b="0" i="0" sz="10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picture containing building, drawing&#10;&#10;Description automatically generated" id="518" name="Google Shape;518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624" y="520518"/>
            <a:ext cx="1700213" cy="530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Closing Slide">
  <p:cSld name="8_Closing Slide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Background pattern&#10;&#10;Description automatically generated" id="520" name="Google Shape;520;p86"/>
          <p:cNvPicPr preferRelativeResize="0"/>
          <p:nvPr/>
        </p:nvPicPr>
        <p:blipFill rotWithShape="1">
          <a:blip r:embed="rId2">
            <a:alphaModFix amt="25000"/>
          </a:blip>
          <a:srcRect b="0" l="0" r="0" t="0"/>
          <a:stretch/>
        </p:blipFill>
        <p:spPr>
          <a:xfrm>
            <a:off x="266700" y="287581"/>
            <a:ext cx="11658600" cy="6341819"/>
          </a:xfrm>
          <a:prstGeom prst="rect">
            <a:avLst/>
          </a:prstGeom>
          <a:noFill/>
          <a:ln>
            <a:noFill/>
          </a:ln>
        </p:spPr>
      </p:pic>
      <p:sp>
        <p:nvSpPr>
          <p:cNvPr id="521" name="Google Shape;521;p86"/>
          <p:cNvSpPr txBox="1"/>
          <p:nvPr/>
        </p:nvSpPr>
        <p:spPr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© 2022 Arm</a:t>
            </a:r>
            <a:endParaRPr b="0" i="0" sz="1000" u="none" cap="none" strike="noStrike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86"/>
          <p:cNvSpPr/>
          <p:nvPr/>
        </p:nvSpPr>
        <p:spPr>
          <a:xfrm>
            <a:off x="7078942" y="520518"/>
            <a:ext cx="4233302" cy="120032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The Arm trademarks featured in this presentation are registered trademarks or trademarks of Arm Limited (or its subsidiaries) in the US and/or elsewhere.  All rights reserved.  All other marks featured may be trademarks of their respective owners.</a:t>
            </a:r>
            <a:endParaRPr/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b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1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www.arm.com/company/policies/trademarks</a:t>
            </a:r>
            <a:endParaRPr/>
          </a:p>
        </p:txBody>
      </p:sp>
      <p:pic>
        <p:nvPicPr>
          <p:cNvPr descr="A picture containing building, drawing&#10;&#10;Description automatically generated" id="523" name="Google Shape;523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8624" y="520518"/>
            <a:ext cx="1700213" cy="530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">
  <p:cSld name="full image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87"/>
          <p:cNvSpPr/>
          <p:nvPr>
            <p:ph idx="2" type="pic"/>
          </p:nvPr>
        </p:nvSpPr>
        <p:spPr>
          <a:xfrm>
            <a:off x="1" y="2"/>
            <a:ext cx="12192000" cy="6866259"/>
          </a:xfrm>
          <a:prstGeom prst="rect">
            <a:avLst/>
          </a:prstGeom>
          <a:noFill/>
          <a:ln>
            <a:noFill/>
          </a:ln>
        </p:spPr>
      </p:sp>
      <p:sp>
        <p:nvSpPr>
          <p:cNvPr id="526" name="Google Shape;526;p87"/>
          <p:cNvSpPr txBox="1"/>
          <p:nvPr>
            <p:ph type="title"/>
          </p:nvPr>
        </p:nvSpPr>
        <p:spPr>
          <a:xfrm>
            <a:off x="824628" y="358343"/>
            <a:ext cx="10135735" cy="5584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algn="l">
              <a:lnSpc>
                <a:spcPct val="106649"/>
              </a:lnSpc>
              <a:spcBef>
                <a:spcPts val="0"/>
              </a:spcBef>
              <a:spcAft>
                <a:spcPts val="0"/>
              </a:spcAft>
              <a:buClr>
                <a:srgbClr val="303333"/>
              </a:buClr>
              <a:buSzPts val="4000"/>
              <a:buFont typeface="Arial"/>
              <a:buNone/>
              <a:defRPr b="1" i="0" sz="4000" u="none" cap="none" strike="noStrike">
                <a:solidFill>
                  <a:srgbClr val="303333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800"/>
            </a:lvl2pPr>
            <a:lvl3pPr lvl="2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800"/>
            </a:lvl3pPr>
            <a:lvl4pPr lvl="3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800"/>
            </a:lvl4pPr>
            <a:lvl5pPr lvl="4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800"/>
            </a:lvl5pPr>
            <a:lvl6pPr lvl="5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800"/>
            </a:lvl6pPr>
            <a:lvl7pPr lvl="6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800"/>
            </a:lvl7pPr>
            <a:lvl8pPr lvl="7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800"/>
            </a:lvl8pPr>
            <a:lvl9pPr lvl="8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Calibri"/>
              <a:buNone/>
              <a:defRPr sz="1800"/>
            </a:lvl9pPr>
          </a:lstStyle>
          <a:p/>
        </p:txBody>
      </p:sp>
      <p:pic>
        <p:nvPicPr>
          <p:cNvPr descr="A close up of a sign&#10;&#10;Description generated with very high confidence" id="527" name="Google Shape;527;p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155113" y="6416914"/>
            <a:ext cx="2904881" cy="349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">
  <p:cSld name="Graph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7"/>
          <p:cNvSpPr txBox="1"/>
          <p:nvPr>
            <p:ph type="title"/>
          </p:nvPr>
        </p:nvSpPr>
        <p:spPr>
          <a:xfrm>
            <a:off x="838200" y="365126"/>
            <a:ext cx="10515600" cy="593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1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8" name="Google Shape;58;p17"/>
          <p:cNvSpPr txBox="1"/>
          <p:nvPr>
            <p:ph idx="12" type="sldNum"/>
          </p:nvPr>
        </p:nvSpPr>
        <p:spPr>
          <a:xfrm>
            <a:off x="11552262" y="6335492"/>
            <a:ext cx="4263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" name="Google Shape;59;p17"/>
          <p:cNvSpPr txBox="1"/>
          <p:nvPr>
            <p:ph idx="11" type="ftr"/>
          </p:nvPr>
        </p:nvSpPr>
        <p:spPr>
          <a:xfrm>
            <a:off x="7239000" y="633549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7"/>
          <p:cNvSpPr/>
          <p:nvPr>
            <p:ph idx="2" type="chart"/>
          </p:nvPr>
        </p:nvSpPr>
        <p:spPr>
          <a:xfrm>
            <a:off x="838200" y="1319199"/>
            <a:ext cx="10515600" cy="4684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">
  <p:cSld name="Tabl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8"/>
          <p:cNvSpPr txBox="1"/>
          <p:nvPr>
            <p:ph type="title"/>
          </p:nvPr>
        </p:nvSpPr>
        <p:spPr>
          <a:xfrm>
            <a:off x="838200" y="365126"/>
            <a:ext cx="10515600" cy="5934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"/>
              <a:buNone/>
              <a:defRPr b="1" i="0" sz="36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3" name="Google Shape;63;p18"/>
          <p:cNvSpPr txBox="1"/>
          <p:nvPr>
            <p:ph idx="12" type="sldNum"/>
          </p:nvPr>
        </p:nvSpPr>
        <p:spPr>
          <a:xfrm>
            <a:off x="11552262" y="6335492"/>
            <a:ext cx="4263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" name="Google Shape;64;p18"/>
          <p:cNvSpPr txBox="1"/>
          <p:nvPr>
            <p:ph idx="11" type="ftr"/>
          </p:nvPr>
        </p:nvSpPr>
        <p:spPr>
          <a:xfrm>
            <a:off x="7239000" y="633549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" name="Google Shape;65;p18"/>
          <p:cNvSpPr/>
          <p:nvPr>
            <p:ph idx="2" type="tbl"/>
          </p:nvPr>
        </p:nvSpPr>
        <p:spPr>
          <a:xfrm>
            <a:off x="838200" y="1319226"/>
            <a:ext cx="10515600" cy="46847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Char char="▪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theme" Target="../theme/theme2.xml"/><Relationship Id="rId10" Type="http://schemas.openxmlformats.org/officeDocument/2006/relationships/slideLayout" Target="../slideLayouts/slideLayout20.xml"/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5.xml"/><Relationship Id="rId6" Type="http://schemas.openxmlformats.org/officeDocument/2006/relationships/theme" Target="../theme/theme4.xml"/></Relationships>
</file>

<file path=ppt/slideMasters/_rels/slideMaster4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64.xml"/><Relationship Id="rId42" Type="http://schemas.openxmlformats.org/officeDocument/2006/relationships/slideLayout" Target="../slideLayouts/slideLayout66.xml"/><Relationship Id="rId41" Type="http://schemas.openxmlformats.org/officeDocument/2006/relationships/slideLayout" Target="../slideLayouts/slideLayout65.xml"/><Relationship Id="rId44" Type="http://schemas.openxmlformats.org/officeDocument/2006/relationships/slideLayout" Target="../slideLayouts/slideLayout68.xml"/><Relationship Id="rId43" Type="http://schemas.openxmlformats.org/officeDocument/2006/relationships/slideLayout" Target="../slideLayouts/slideLayout67.xml"/><Relationship Id="rId46" Type="http://schemas.openxmlformats.org/officeDocument/2006/relationships/slideLayout" Target="../slideLayouts/slideLayout70.xml"/><Relationship Id="rId45" Type="http://schemas.openxmlformats.org/officeDocument/2006/relationships/slideLayout" Target="../slideLayouts/slideLayout69.xml"/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48" Type="http://schemas.openxmlformats.org/officeDocument/2006/relationships/slideLayout" Target="../slideLayouts/slideLayout72.xml"/><Relationship Id="rId47" Type="http://schemas.openxmlformats.org/officeDocument/2006/relationships/slideLayout" Target="../slideLayouts/slideLayout71.xml"/><Relationship Id="rId49" Type="http://schemas.openxmlformats.org/officeDocument/2006/relationships/slideLayout" Target="../slideLayouts/slideLayout73.xml"/><Relationship Id="rId5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55.xml"/><Relationship Id="rId30" Type="http://schemas.openxmlformats.org/officeDocument/2006/relationships/slideLayout" Target="../slideLayouts/slideLayout54.xml"/><Relationship Id="rId33" Type="http://schemas.openxmlformats.org/officeDocument/2006/relationships/slideLayout" Target="../slideLayouts/slideLayout57.xml"/><Relationship Id="rId32" Type="http://schemas.openxmlformats.org/officeDocument/2006/relationships/slideLayout" Target="../slideLayouts/slideLayout56.xml"/><Relationship Id="rId35" Type="http://schemas.openxmlformats.org/officeDocument/2006/relationships/slideLayout" Target="../slideLayouts/slideLayout59.xml"/><Relationship Id="rId34" Type="http://schemas.openxmlformats.org/officeDocument/2006/relationships/slideLayout" Target="../slideLayouts/slideLayout58.xml"/><Relationship Id="rId37" Type="http://schemas.openxmlformats.org/officeDocument/2006/relationships/slideLayout" Target="../slideLayouts/slideLayout61.xml"/><Relationship Id="rId36" Type="http://schemas.openxmlformats.org/officeDocument/2006/relationships/slideLayout" Target="../slideLayouts/slideLayout60.xml"/><Relationship Id="rId39" Type="http://schemas.openxmlformats.org/officeDocument/2006/relationships/slideLayout" Target="../slideLayouts/slideLayout63.xml"/><Relationship Id="rId38" Type="http://schemas.openxmlformats.org/officeDocument/2006/relationships/slideLayout" Target="../slideLayouts/slideLayout62.xml"/><Relationship Id="rId20" Type="http://schemas.openxmlformats.org/officeDocument/2006/relationships/slideLayout" Target="../slideLayouts/slideLayout44.xml"/><Relationship Id="rId22" Type="http://schemas.openxmlformats.org/officeDocument/2006/relationships/slideLayout" Target="../slideLayouts/slideLayout46.xml"/><Relationship Id="rId21" Type="http://schemas.openxmlformats.org/officeDocument/2006/relationships/slideLayout" Target="../slideLayouts/slideLayout45.xml"/><Relationship Id="rId24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47.xml"/><Relationship Id="rId26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49.xml"/><Relationship Id="rId28" Type="http://schemas.openxmlformats.org/officeDocument/2006/relationships/slideLayout" Target="../slideLayouts/slideLayout52.xml"/><Relationship Id="rId27" Type="http://schemas.openxmlformats.org/officeDocument/2006/relationships/slideLayout" Target="../slideLayouts/slideLayout51.xml"/><Relationship Id="rId29" Type="http://schemas.openxmlformats.org/officeDocument/2006/relationships/slideLayout" Target="../slideLayouts/slideLayout53.xml"/><Relationship Id="rId51" Type="http://schemas.openxmlformats.org/officeDocument/2006/relationships/slideLayout" Target="../slideLayouts/slideLayout75.xml"/><Relationship Id="rId50" Type="http://schemas.openxmlformats.org/officeDocument/2006/relationships/slideLayout" Target="../slideLayouts/slideLayout74.xml"/><Relationship Id="rId52" Type="http://schemas.openxmlformats.org/officeDocument/2006/relationships/theme" Target="../theme/theme5.xml"/><Relationship Id="rId11" Type="http://schemas.openxmlformats.org/officeDocument/2006/relationships/slideLayout" Target="../slideLayouts/slideLayout35.xml"/><Relationship Id="rId10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7.xml"/><Relationship Id="rId12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39.xml"/><Relationship Id="rId14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40.xml"/><Relationship Id="rId19" Type="http://schemas.openxmlformats.org/officeDocument/2006/relationships/slideLayout" Target="../slideLayouts/slideLayout43.xml"/><Relationship Id="rId18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/>
          <p:nvPr>
            <p:ph idx="12" type="sldNum"/>
          </p:nvPr>
        </p:nvSpPr>
        <p:spPr>
          <a:xfrm>
            <a:off x="11552262" y="6335492"/>
            <a:ext cx="4263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" name="Google Shape;11;p9"/>
          <p:cNvSpPr txBox="1"/>
          <p:nvPr>
            <p:ph idx="11" type="ftr"/>
          </p:nvPr>
        </p:nvSpPr>
        <p:spPr>
          <a:xfrm>
            <a:off x="7239000" y="633549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descr="A close up of a logo&#10;&#10;Description automatically generated" id="12" name="Google Shape;12;p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213361" y="6227581"/>
            <a:ext cx="922093" cy="496511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1"/>
          <p:cNvSpPr txBox="1"/>
          <p:nvPr>
            <p:ph idx="12" type="sldNum"/>
          </p:nvPr>
        </p:nvSpPr>
        <p:spPr>
          <a:xfrm>
            <a:off x="11552262" y="6335492"/>
            <a:ext cx="4263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15161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151615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151615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151615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151615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151615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151615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151615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rgbClr val="151615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" name="Google Shape;78;p21"/>
          <p:cNvSpPr txBox="1"/>
          <p:nvPr>
            <p:ph idx="11" type="ftr"/>
          </p:nvPr>
        </p:nvSpPr>
        <p:spPr>
          <a:xfrm>
            <a:off x="7239000" y="633549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151615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Introduction to Data Science - MEI" id="79" name="Google Shape;79;p2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385848" y="6293274"/>
            <a:ext cx="968372" cy="365124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31"/>
          <p:cNvSpPr txBox="1"/>
          <p:nvPr>
            <p:ph idx="12" type="sldNum"/>
          </p:nvPr>
        </p:nvSpPr>
        <p:spPr>
          <a:xfrm>
            <a:off x="11552262" y="6335492"/>
            <a:ext cx="4263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0" name="Google Shape;140;p31"/>
          <p:cNvSpPr txBox="1"/>
          <p:nvPr>
            <p:ph idx="11" type="ftr"/>
          </p:nvPr>
        </p:nvSpPr>
        <p:spPr>
          <a:xfrm>
            <a:off x="7239000" y="633549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2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7"/>
          <p:cNvSpPr txBox="1"/>
          <p:nvPr>
            <p:ph type="title"/>
          </p:nvPr>
        </p:nvSpPr>
        <p:spPr>
          <a:xfrm>
            <a:off x="479425" y="478301"/>
            <a:ext cx="11233150" cy="6547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36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3600" u="none" cap="none" strike="noStrike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3" name="Google Shape;173;p37"/>
          <p:cNvSpPr txBox="1"/>
          <p:nvPr/>
        </p:nvSpPr>
        <p:spPr>
          <a:xfrm>
            <a:off x="317949" y="6410643"/>
            <a:ext cx="312738" cy="13811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Arial"/>
              <a:buNone/>
            </a:pPr>
            <a:fld id="{00000000-1234-1234-1234-123412341234}" type="slidenum">
              <a:rPr b="0" i="0" lang="en-US" sz="1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0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37"/>
          <p:cNvSpPr txBox="1"/>
          <p:nvPr>
            <p:ph idx="1" type="body"/>
          </p:nvPr>
        </p:nvSpPr>
        <p:spPr>
          <a:xfrm>
            <a:off x="479425" y="1133061"/>
            <a:ext cx="11243088" cy="4974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81000" lvl="0" marL="45720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Calibri"/>
              <a:buChar char="•"/>
              <a:defRPr b="0" i="0" sz="2400" u="none" cap="none" strike="noStrike">
                <a:solidFill>
                  <a:srgbClr val="333E4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rgbClr val="333E4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0039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alibri"/>
              <a:buChar char="•"/>
              <a:defRPr b="0" i="0" sz="1800" u="none" cap="none" strike="noStrike">
                <a:solidFill>
                  <a:srgbClr val="333E4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20039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▪"/>
              <a:defRPr b="0" i="0" sz="1800" u="none" cap="none" strike="noStrike">
                <a:solidFill>
                  <a:srgbClr val="333E4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20039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Calibri"/>
              <a:buChar char="•"/>
              <a:defRPr b="0" i="0" sz="1800" u="none" cap="none" strike="noStrike">
                <a:solidFill>
                  <a:srgbClr val="333E4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09879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▪"/>
              <a:defRPr b="0" i="0" sz="1600" u="none" cap="none" strike="noStrike">
                <a:solidFill>
                  <a:srgbClr val="38383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09879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alibri"/>
              <a:buChar char="–"/>
              <a:defRPr b="0" i="0" sz="1600" u="none" cap="none" strike="noStrike">
                <a:solidFill>
                  <a:srgbClr val="38383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09879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▪"/>
              <a:defRPr b="0" i="0" sz="1600" u="none" cap="none" strike="noStrike">
                <a:solidFill>
                  <a:srgbClr val="38383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09879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Calibri"/>
              <a:buChar char="–"/>
              <a:defRPr b="0" i="0" sz="1600" u="none" cap="none" strike="noStrike">
                <a:solidFill>
                  <a:srgbClr val="38383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5" name="Google Shape;175;p37"/>
          <p:cNvSpPr txBox="1"/>
          <p:nvPr/>
        </p:nvSpPr>
        <p:spPr>
          <a:xfrm>
            <a:off x="598624" y="6413179"/>
            <a:ext cx="4636741" cy="13849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© 2022 Arm</a:t>
            </a:r>
            <a:endParaRPr b="0" i="0" sz="1000" u="none" cap="none" strike="noStrike"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A close up of a sign&#10;&#10;Description generated with very high confidence" id="176" name="Google Shape;176;p37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9155113" y="6416914"/>
            <a:ext cx="2904881" cy="34969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700" r:id="rId25"/>
    <p:sldLayoutId id="2147483701" r:id="rId26"/>
    <p:sldLayoutId id="2147483702" r:id="rId27"/>
    <p:sldLayoutId id="2147483703" r:id="rId28"/>
    <p:sldLayoutId id="2147483704" r:id="rId29"/>
    <p:sldLayoutId id="2147483705" r:id="rId30"/>
    <p:sldLayoutId id="2147483706" r:id="rId31"/>
    <p:sldLayoutId id="2147483707" r:id="rId32"/>
    <p:sldLayoutId id="2147483708" r:id="rId33"/>
    <p:sldLayoutId id="2147483709" r:id="rId34"/>
    <p:sldLayoutId id="2147483710" r:id="rId35"/>
    <p:sldLayoutId id="2147483711" r:id="rId36"/>
    <p:sldLayoutId id="2147483712" r:id="rId37"/>
    <p:sldLayoutId id="2147483713" r:id="rId38"/>
    <p:sldLayoutId id="2147483714" r:id="rId39"/>
    <p:sldLayoutId id="2147483715" r:id="rId40"/>
    <p:sldLayoutId id="2147483716" r:id="rId41"/>
    <p:sldLayoutId id="2147483717" r:id="rId42"/>
    <p:sldLayoutId id="2147483718" r:id="rId43"/>
    <p:sldLayoutId id="2147483719" r:id="rId44"/>
    <p:sldLayoutId id="2147483720" r:id="rId45"/>
    <p:sldLayoutId id="2147483721" r:id="rId46"/>
    <p:sldLayoutId id="2147483722" r:id="rId47"/>
    <p:sldLayoutId id="2147483723" r:id="rId48"/>
    <p:sldLayoutId id="2147483724" r:id="rId49"/>
    <p:sldLayoutId id="2147483725" r:id="rId50"/>
    <p:sldLayoutId id="2147483726" r:id="rId5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619">
          <p15:clr>
            <a:srgbClr val="F26B43"/>
          </p15:clr>
        </p15:guide>
        <p15:guide id="4" orient="horz" pos="300">
          <p15:clr>
            <a:srgbClr val="F26B43"/>
          </p15:clr>
        </p15:guide>
        <p15:guide id="5" orient="horz" pos="4020">
          <p15:clr>
            <a:srgbClr val="F26B43"/>
          </p15:clr>
        </p15:guide>
        <p15:guide id="6" pos="7378">
          <p15:clr>
            <a:srgbClr val="F26B43"/>
          </p15:clr>
        </p15:guide>
        <p15:guide id="7" pos="302">
          <p15:clr>
            <a:srgbClr val="F26B43"/>
          </p15:clr>
        </p15:guide>
        <p15:guide id="8" pos="706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5.png"/><Relationship Id="rId4" Type="http://schemas.openxmlformats.org/officeDocument/2006/relationships/image" Target="../media/image4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7.png"/><Relationship Id="rId4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1"/>
          <p:cNvSpPr txBox="1"/>
          <p:nvPr>
            <p:ph idx="2" type="body"/>
          </p:nvPr>
        </p:nvSpPr>
        <p:spPr>
          <a:xfrm>
            <a:off x="855477" y="2147941"/>
            <a:ext cx="8277307" cy="18167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en-US"/>
              <a:t>Physical Computing</a:t>
            </a:r>
            <a:endParaRPr/>
          </a:p>
        </p:txBody>
      </p:sp>
      <p:sp>
        <p:nvSpPr>
          <p:cNvPr id="533" name="Google Shape;533;p1"/>
          <p:cNvSpPr txBox="1"/>
          <p:nvPr>
            <p:ph idx="3" type="body"/>
          </p:nvPr>
        </p:nvSpPr>
        <p:spPr>
          <a:xfrm>
            <a:off x="855477" y="4192125"/>
            <a:ext cx="8277307" cy="1103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Raspberry Pi Pico and Micro-Python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/>
              <a:t>2023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"/>
          <p:cNvSpPr txBox="1"/>
          <p:nvPr>
            <p:ph idx="2" type="body"/>
          </p:nvPr>
        </p:nvSpPr>
        <p:spPr>
          <a:xfrm>
            <a:off x="566969" y="1376044"/>
            <a:ext cx="8277307" cy="18167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en-US"/>
              <a:t>Lesson 5 Starter Activity</a:t>
            </a:r>
            <a:endParaRPr/>
          </a:p>
        </p:txBody>
      </p:sp>
      <p:sp>
        <p:nvSpPr>
          <p:cNvPr id="541" name="Google Shape;541;p2"/>
          <p:cNvSpPr txBox="1"/>
          <p:nvPr>
            <p:ph idx="3" type="body"/>
          </p:nvPr>
        </p:nvSpPr>
        <p:spPr>
          <a:xfrm>
            <a:off x="566969" y="2541416"/>
            <a:ext cx="7491943" cy="2501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2400"/>
              <a:t>Do you know what this object is? </a:t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 sz="2400"/>
              <a:t>How do you think it works?</a:t>
            </a:r>
            <a:endParaRPr sz="2400"/>
          </a:p>
        </p:txBody>
      </p:sp>
      <p:pic>
        <p:nvPicPr>
          <p:cNvPr id="542" name="Google Shape;542;p2"/>
          <p:cNvPicPr preferRelativeResize="0"/>
          <p:nvPr/>
        </p:nvPicPr>
        <p:blipFill rotWithShape="1">
          <a:blip r:embed="rId3">
            <a:alphaModFix/>
          </a:blip>
          <a:srcRect b="19474" l="9357" r="2029" t="22941"/>
          <a:stretch/>
        </p:blipFill>
        <p:spPr>
          <a:xfrm>
            <a:off x="6531149" y="3192800"/>
            <a:ext cx="4108300" cy="29214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3"/>
          <p:cNvSpPr txBox="1"/>
          <p:nvPr>
            <p:ph idx="2" type="body"/>
          </p:nvPr>
        </p:nvSpPr>
        <p:spPr>
          <a:xfrm>
            <a:off x="614470" y="1525980"/>
            <a:ext cx="8277307" cy="8802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</a:pPr>
            <a:r>
              <a:rPr lang="en-US"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In this lesson you will </a:t>
            </a:r>
            <a:endParaRPr/>
          </a:p>
        </p:txBody>
      </p:sp>
      <p:sp>
        <p:nvSpPr>
          <p:cNvPr id="548" name="Google Shape;548;p3"/>
          <p:cNvSpPr txBox="1"/>
          <p:nvPr>
            <p:ph idx="3" type="body"/>
          </p:nvPr>
        </p:nvSpPr>
        <p:spPr>
          <a:xfrm>
            <a:off x="489450" y="2630350"/>
            <a:ext cx="8734500" cy="26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b="1" lang="en-US"/>
              <a:t>Consolidate</a:t>
            </a:r>
            <a:r>
              <a:rPr b="1" lang="en-US"/>
              <a:t> </a:t>
            </a:r>
            <a:r>
              <a:rPr lang="en-US"/>
              <a:t>your learning by creating an electronic version of an Etch a Sketch drawing console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</a:pPr>
            <a:r>
              <a:rPr lang="en-US"/>
              <a:t>Combining inputs and outputs together to mimic real world systems</a:t>
            </a:r>
            <a:endParaRPr/>
          </a:p>
          <a:p>
            <a:pPr indent="-4064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Font typeface="Roboto"/>
              <a:buChar char="●"/>
            </a:pPr>
            <a:r>
              <a:rPr lang="en-US"/>
              <a:t>Learn how to remove “shake” from an analogue input device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b="1" sz="2400"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b="1" sz="24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t/>
            </a:r>
            <a:endParaRPr b="1" sz="24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t/>
            </a:r>
            <a:endParaRPr sz="3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4"/>
          <p:cNvSpPr txBox="1"/>
          <p:nvPr>
            <p:ph type="title"/>
          </p:nvPr>
        </p:nvSpPr>
        <p:spPr>
          <a:xfrm>
            <a:off x="558272" y="638415"/>
            <a:ext cx="10477500" cy="8652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The Pico RP2040 </a:t>
            </a: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Microcontroller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Image" id="554" name="Google Shape;554;p4"/>
          <p:cNvPicPr preferRelativeResize="0"/>
          <p:nvPr/>
        </p:nvPicPr>
        <p:blipFill rotWithShape="1">
          <a:blip r:embed="rId3">
            <a:alphaModFix/>
          </a:blip>
          <a:srcRect b="14693" l="23019" r="34169" t="5352"/>
          <a:stretch/>
        </p:blipFill>
        <p:spPr>
          <a:xfrm>
            <a:off x="8899575" y="1936100"/>
            <a:ext cx="2970450" cy="4806875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55" name="Google Shape;555;p4"/>
          <p:cNvSpPr txBox="1"/>
          <p:nvPr/>
        </p:nvSpPr>
        <p:spPr>
          <a:xfrm>
            <a:off x="704575" y="2145800"/>
            <a:ext cx="8008200" cy="37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b="1" i="0" lang="en-US" sz="2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Your final circuit includes the following </a:t>
            </a:r>
            <a:endParaRPr b="1" sz="15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i="0" lang="en-US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 button 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i="0" lang="en-US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 potentiometers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/>
              <a:buNone/>
            </a:pPr>
            <a:r>
              <a:rPr i="0" lang="en-US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 </a:t>
            </a:r>
            <a:r>
              <a:rPr lang="en-US"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OLED</a:t>
            </a:r>
            <a:endParaRPr i="0" sz="2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97CB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497CB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"/>
          <p:cNvSpPr txBox="1"/>
          <p:nvPr>
            <p:ph idx="12" type="sldNum"/>
          </p:nvPr>
        </p:nvSpPr>
        <p:spPr>
          <a:xfrm>
            <a:off x="11552262" y="6335492"/>
            <a:ext cx="4263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61" name="Google Shape;56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6400" y="1248125"/>
            <a:ext cx="4181349" cy="5210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14300">
              <a:srgbClr val="000000">
                <a:alpha val="50000"/>
              </a:srgbClr>
            </a:outerShdw>
          </a:effectLst>
        </p:spPr>
      </p:pic>
      <p:sp>
        <p:nvSpPr>
          <p:cNvPr id="562" name="Google Shape;562;p6"/>
          <p:cNvSpPr/>
          <p:nvPr/>
        </p:nvSpPr>
        <p:spPr>
          <a:xfrm>
            <a:off x="2444425" y="2701238"/>
            <a:ext cx="1734900" cy="55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9525">
            <a:solidFill>
              <a:srgbClr val="413F3E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6"/>
          <p:cNvSpPr txBox="1"/>
          <p:nvPr>
            <p:ph type="title"/>
          </p:nvPr>
        </p:nvSpPr>
        <p:spPr>
          <a:xfrm>
            <a:off x="81800" y="1374900"/>
            <a:ext cx="2865000" cy="36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Use the worksheet to complete or check your final circuit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64" name="Google Shape;564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3975" y="1211150"/>
            <a:ext cx="3793600" cy="52100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1430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7"/>
          <p:cNvSpPr txBox="1"/>
          <p:nvPr>
            <p:ph type="title"/>
          </p:nvPr>
        </p:nvSpPr>
        <p:spPr>
          <a:xfrm>
            <a:off x="366975" y="681025"/>
            <a:ext cx="4129500" cy="45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Take a look at the code </a:t>
            </a:r>
            <a:r>
              <a:rPr lang="en-US">
                <a:latin typeface="Roboto"/>
                <a:ea typeface="Roboto"/>
                <a:cs typeface="Roboto"/>
                <a:sym typeface="Roboto"/>
                <a:extLst>
                  <a:ext uri="http://customooxmlschemas.google.com/">
                    <go:slidesCustomData xmlns:go="http://customooxmlschemas.google.com/" textRoundtripDataId="1"/>
                  </a:ext>
                </a:extLst>
              </a:rPr>
              <a:t>on the</a:t>
            </a:r>
            <a:r>
              <a:rPr lang="en-US">
                <a:latin typeface="Roboto"/>
                <a:ea typeface="Roboto"/>
                <a:cs typeface="Roboto"/>
                <a:sym typeface="Roboto"/>
              </a:rPr>
              <a:t> worksheet and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annotate the elements you recognise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2" name="Google Shape;572;p7"/>
          <p:cNvSpPr txBox="1"/>
          <p:nvPr>
            <p:ph idx="12" type="sldNum"/>
          </p:nvPr>
        </p:nvSpPr>
        <p:spPr>
          <a:xfrm>
            <a:off x="11552262" y="6335492"/>
            <a:ext cx="4263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73" name="Google Shape;57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4075" y="290682"/>
            <a:ext cx="4788182" cy="62766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574" name="Google Shape;574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380522" y="4007750"/>
            <a:ext cx="2988740" cy="2428799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7"/>
          <p:cNvSpPr/>
          <p:nvPr/>
        </p:nvSpPr>
        <p:spPr>
          <a:xfrm>
            <a:off x="5331900" y="2665975"/>
            <a:ext cx="1734900" cy="55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9525">
            <a:solidFill>
              <a:srgbClr val="413F3E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"/>
          <p:cNvSpPr txBox="1"/>
          <p:nvPr>
            <p:ph type="title"/>
          </p:nvPr>
        </p:nvSpPr>
        <p:spPr>
          <a:xfrm>
            <a:off x="836023" y="428262"/>
            <a:ext cx="8898286" cy="1041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How it works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3" name="Google Shape;583;p5"/>
          <p:cNvSpPr txBox="1"/>
          <p:nvPr>
            <p:ph idx="1" type="body"/>
          </p:nvPr>
        </p:nvSpPr>
        <p:spPr>
          <a:xfrm>
            <a:off x="836025" y="1534550"/>
            <a:ext cx="5682600" cy="46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 single pixel will be displayed on the screen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potentiometers will read movement and move the cursor turning on the pixel at each point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rPr lang="en-US" sz="3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The button clears the screen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</a:pPr>
            <a:r>
              <a:t/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584" name="Google Shape;584;p5"/>
          <p:cNvSpPr txBox="1"/>
          <p:nvPr>
            <p:ph idx="12" type="sldNum"/>
          </p:nvPr>
        </p:nvSpPr>
        <p:spPr>
          <a:xfrm>
            <a:off x="11552262" y="6335492"/>
            <a:ext cx="4263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85" name="Google Shape;58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01500" y="1534550"/>
            <a:ext cx="5277152" cy="4288497"/>
          </a:xfrm>
          <a:prstGeom prst="rect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2c592bb6922_0_9"/>
          <p:cNvSpPr txBox="1"/>
          <p:nvPr>
            <p:ph type="title"/>
          </p:nvPr>
        </p:nvSpPr>
        <p:spPr>
          <a:xfrm>
            <a:off x="1561725" y="428250"/>
            <a:ext cx="5236800" cy="1513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Coding the </a:t>
            </a:r>
            <a:br>
              <a:rPr lang="en-US">
                <a:latin typeface="Montserrat"/>
                <a:ea typeface="Montserrat"/>
                <a:cs typeface="Montserrat"/>
                <a:sym typeface="Montserrat"/>
              </a:rPr>
            </a:br>
            <a:r>
              <a:rPr lang="en-US">
                <a:latin typeface="Montserrat"/>
                <a:ea typeface="Montserrat"/>
                <a:cs typeface="Montserrat"/>
                <a:sym typeface="Montserrat"/>
              </a:rPr>
              <a:t>Etch a Sketch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2" name="Google Shape;592;g2c592bb6922_0_9"/>
          <p:cNvSpPr txBox="1"/>
          <p:nvPr>
            <p:ph idx="1" type="body"/>
          </p:nvPr>
        </p:nvSpPr>
        <p:spPr>
          <a:xfrm>
            <a:off x="484550" y="2230925"/>
            <a:ext cx="4037700" cy="3945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44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Use the worksheet to help you program the Etch a Sketch</a:t>
            </a:r>
            <a:endParaRPr sz="44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3" name="Google Shape;593;g2c592bb6922_0_9"/>
          <p:cNvSpPr txBox="1"/>
          <p:nvPr>
            <p:ph idx="12" type="sldNum"/>
          </p:nvPr>
        </p:nvSpPr>
        <p:spPr>
          <a:xfrm>
            <a:off x="11552262" y="6335492"/>
            <a:ext cx="426300" cy="3651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94" name="Google Shape;594;g2c592bb6922_0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5150" y="122225"/>
            <a:ext cx="5393400" cy="66135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595" name="Google Shape;595;g2c592bb6922_0_9"/>
          <p:cNvSpPr/>
          <p:nvPr/>
        </p:nvSpPr>
        <p:spPr>
          <a:xfrm>
            <a:off x="5228550" y="2864188"/>
            <a:ext cx="1734900" cy="55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9525">
            <a:solidFill>
              <a:srgbClr val="413F3E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8"/>
          <p:cNvSpPr txBox="1"/>
          <p:nvPr>
            <p:ph type="title"/>
          </p:nvPr>
        </p:nvSpPr>
        <p:spPr>
          <a:xfrm>
            <a:off x="484552" y="428262"/>
            <a:ext cx="9249757" cy="10417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Plenary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1" name="Google Shape;601;p8"/>
          <p:cNvSpPr txBox="1"/>
          <p:nvPr>
            <p:ph idx="1" type="body"/>
          </p:nvPr>
        </p:nvSpPr>
        <p:spPr>
          <a:xfrm>
            <a:off x="484551" y="2129750"/>
            <a:ext cx="5300700" cy="40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b="1" lang="en-US">
                <a:latin typeface="Roboto"/>
                <a:ea typeface="Roboto"/>
                <a:cs typeface="Roboto"/>
                <a:sym typeface="Roboto"/>
              </a:rPr>
              <a:t>Self assessment reflection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en-US">
                <a:latin typeface="Roboto"/>
                <a:ea typeface="Roboto"/>
                <a:cs typeface="Roboto"/>
                <a:sym typeface="Roboto"/>
              </a:rPr>
              <a:t>Use the worksheet to reflect on the unit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-508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2" name="Google Shape;602;p8"/>
          <p:cNvSpPr txBox="1"/>
          <p:nvPr>
            <p:ph idx="12" type="sldNum"/>
          </p:nvPr>
        </p:nvSpPr>
        <p:spPr>
          <a:xfrm>
            <a:off x="11552262" y="6335492"/>
            <a:ext cx="42637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03" name="Google Shape;603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3450" y="70925"/>
            <a:ext cx="4712906" cy="662970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04" name="Google Shape;604;p8"/>
          <p:cNvSpPr/>
          <p:nvPr/>
        </p:nvSpPr>
        <p:spPr>
          <a:xfrm>
            <a:off x="5721625" y="3660613"/>
            <a:ext cx="1734900" cy="5565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9525">
            <a:solidFill>
              <a:srgbClr val="413F3E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ntent Slides">
  <a:themeElements>
    <a:clrScheme name="Custom 1">
      <a:dk1>
        <a:srgbClr val="00546C"/>
      </a:dk1>
      <a:lt1>
        <a:srgbClr val="FFFFFF"/>
      </a:lt1>
      <a:dk2>
        <a:srgbClr val="413F3E"/>
      </a:dk2>
      <a:lt2>
        <a:srgbClr val="FFFFFF"/>
      </a:lt2>
      <a:accent1>
        <a:srgbClr val="00546C"/>
      </a:accent1>
      <a:accent2>
        <a:srgbClr val="3FAEA8"/>
      </a:accent2>
      <a:accent3>
        <a:srgbClr val="E83F40"/>
      </a:accent3>
      <a:accent4>
        <a:srgbClr val="96C7CB"/>
      </a:accent4>
      <a:accent5>
        <a:srgbClr val="B3CB9F"/>
      </a:accent5>
      <a:accent6>
        <a:srgbClr val="413F3E"/>
      </a:accent6>
      <a:hlink>
        <a:srgbClr val="E83F40"/>
      </a:hlink>
      <a:folHlink>
        <a:srgbClr val="0054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ividers">
  <a:themeElements>
    <a:clrScheme name="Custom 1">
      <a:dk1>
        <a:srgbClr val="00546C"/>
      </a:dk1>
      <a:lt1>
        <a:srgbClr val="FFFFFF"/>
      </a:lt1>
      <a:dk2>
        <a:srgbClr val="413F3E"/>
      </a:dk2>
      <a:lt2>
        <a:srgbClr val="FFFFFF"/>
      </a:lt2>
      <a:accent1>
        <a:srgbClr val="00546C"/>
      </a:accent1>
      <a:accent2>
        <a:srgbClr val="3FAEA8"/>
      </a:accent2>
      <a:accent3>
        <a:srgbClr val="E83F40"/>
      </a:accent3>
      <a:accent4>
        <a:srgbClr val="96C7CB"/>
      </a:accent4>
      <a:accent5>
        <a:srgbClr val="B3CB9F"/>
      </a:accent5>
      <a:accent6>
        <a:srgbClr val="413F3E"/>
      </a:accent6>
      <a:hlink>
        <a:srgbClr val="E83F40"/>
      </a:hlink>
      <a:folHlink>
        <a:srgbClr val="0054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Quotes">
  <a:themeElements>
    <a:clrScheme name="Custom 1">
      <a:dk1>
        <a:srgbClr val="00546C"/>
      </a:dk1>
      <a:lt1>
        <a:srgbClr val="FFFFFF"/>
      </a:lt1>
      <a:dk2>
        <a:srgbClr val="413F3E"/>
      </a:dk2>
      <a:lt2>
        <a:srgbClr val="FFFFFF"/>
      </a:lt2>
      <a:accent1>
        <a:srgbClr val="00546C"/>
      </a:accent1>
      <a:accent2>
        <a:srgbClr val="3FAEA8"/>
      </a:accent2>
      <a:accent3>
        <a:srgbClr val="E83F40"/>
      </a:accent3>
      <a:accent4>
        <a:srgbClr val="96C7CB"/>
      </a:accent4>
      <a:accent5>
        <a:srgbClr val="B3CB9F"/>
      </a:accent5>
      <a:accent6>
        <a:srgbClr val="413F3E"/>
      </a:accent6>
      <a:hlink>
        <a:srgbClr val="E83F40"/>
      </a:hlink>
      <a:folHlink>
        <a:srgbClr val="0054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Arm_PPT_Public">
  <a:themeElements>
    <a:clrScheme name="Arm PPT">
      <a:dk1>
        <a:srgbClr val="000000"/>
      </a:dk1>
      <a:lt1>
        <a:srgbClr val="FFFFFF"/>
      </a:lt1>
      <a:dk2>
        <a:srgbClr val="333E48"/>
      </a:dk2>
      <a:lt2>
        <a:srgbClr val="E5ECEB"/>
      </a:lt2>
      <a:accent1>
        <a:srgbClr val="0091BD"/>
      </a:accent1>
      <a:accent2>
        <a:srgbClr val="002B49"/>
      </a:accent2>
      <a:accent3>
        <a:srgbClr val="FFC700"/>
      </a:accent3>
      <a:accent4>
        <a:srgbClr val="95D600"/>
      </a:accent4>
      <a:accent5>
        <a:srgbClr val="FF6B00"/>
      </a:accent5>
      <a:accent6>
        <a:srgbClr val="7D868C"/>
      </a:accent6>
      <a:hlink>
        <a:srgbClr val="00C1DE"/>
      </a:hlink>
      <a:folHlink>
        <a:srgbClr val="002F6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54556815905F9489CD6169ADFC45FA0" ma:contentTypeVersion="18" ma:contentTypeDescription="Create a new document." ma:contentTypeScope="" ma:versionID="f10a2b5cd2b5b3408f8ae3c8c471892d">
  <xsd:schema xmlns:xsd="http://www.w3.org/2001/XMLSchema" xmlns:xs="http://www.w3.org/2001/XMLSchema" xmlns:p="http://schemas.microsoft.com/office/2006/metadata/properties" xmlns:ns2="7fb71039-8488-46b2-98e1-cf524d04c1d8" xmlns:ns3="98d9f76e-1946-4df1-928b-da6410fe5930" xmlns:ns4="dcc682b7-513e-4c22-9fc0-4b2be07a9cdf" targetNamespace="http://schemas.microsoft.com/office/2006/metadata/properties" ma:root="true" ma:fieldsID="bd30a791928307d555cc3cf82c90bdd4" ns2:_="" ns3:_="" ns4:_="">
    <xsd:import namespace="7fb71039-8488-46b2-98e1-cf524d04c1d8"/>
    <xsd:import namespace="98d9f76e-1946-4df1-928b-da6410fe5930"/>
    <xsd:import namespace="dcc682b7-513e-4c22-9fc0-4b2be07a9cd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MediaServiceObjectDetectorVersions" minOccurs="0"/>
                <xsd:element ref="ns2:lcf76f155ced4ddcb4097134ff3c332f" minOccurs="0"/>
                <xsd:element ref="ns4:TaxCatchAll" minOccurs="0"/>
                <xsd:element ref="ns2:MediaServiceSearchPropertie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fb71039-8488-46b2-98e1-cf524d04c1d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babc9f92-c6fb-43c1-a5b4-65b1067b774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SearchProperties" ma:index="24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5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d9f76e-1946-4df1-928b-da6410fe5930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c682b7-513e-4c22-9fc0-4b2be07a9cdf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89626316-2caa-46f8-8839-058ee9f1c4e1}" ma:internalName="TaxCatchAll" ma:showField="CatchAllData" ma:web="b2dcfdb3-79be-47d5-86f7-05cdcdeebf2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dcc682b7-513e-4c22-9fc0-4b2be07a9cdf" xsi:nil="true"/>
    <lcf76f155ced4ddcb4097134ff3c332f xmlns="7fb71039-8488-46b2-98e1-cf524d04c1d8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C6D366E9-A360-48CA-9211-816043F5F339}"/>
</file>

<file path=customXml/itemProps2.xml><?xml version="1.0" encoding="utf-8"?>
<ds:datastoreItem xmlns:ds="http://schemas.openxmlformats.org/officeDocument/2006/customXml" ds:itemID="{14994907-5F37-4D10-AE7C-15944F5C3E5B}"/>
</file>

<file path=customXml/itemProps3.xml><?xml version="1.0" encoding="utf-8"?>
<ds:datastoreItem xmlns:ds="http://schemas.openxmlformats.org/officeDocument/2006/customXml" ds:itemID="{6E5BCCCB-5071-4D57-93F7-388BE7961C26}"/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Tina Fountain</dc:creator>
  <dcterms:created xsi:type="dcterms:W3CDTF">2023-11-17T13:11:52Z</dcterms:creat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0x010100B54556815905F9489CD6169ADFC45FA0</vt:lpwstr>
  </property>
</Properties>
</file>